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25" r:id="rId4"/>
    <p:sldId id="329" r:id="rId5"/>
    <p:sldId id="338" r:id="rId6"/>
    <p:sldId id="339" r:id="rId7"/>
    <p:sldId id="340" r:id="rId8"/>
    <p:sldId id="341" r:id="rId9"/>
    <p:sldId id="342" r:id="rId10"/>
    <p:sldId id="343" r:id="rId11"/>
    <p:sldId id="346" r:id="rId12"/>
    <p:sldId id="347" r:id="rId13"/>
    <p:sldId id="348" r:id="rId14"/>
    <p:sldId id="349" r:id="rId15"/>
    <p:sldId id="331" r:id="rId16"/>
    <p:sldId id="326" r:id="rId17"/>
    <p:sldId id="350" r:id="rId18"/>
    <p:sldId id="351" r:id="rId19"/>
    <p:sldId id="352" r:id="rId20"/>
    <p:sldId id="353" r:id="rId21"/>
    <p:sldId id="354" r:id="rId22"/>
    <p:sldId id="355" r:id="rId23"/>
    <p:sldId id="356" r:id="rId24"/>
    <p:sldId id="357" r:id="rId25"/>
    <p:sldId id="358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6PIjM19QJg38+0OIVv5Kg" hashData="WL/y5zE3gAJfSB8jgHT9nDNpHd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3" d="100"/>
          <a:sy n="53" d="100"/>
        </p:scale>
        <p:origin x="-1560" y="-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7A691F-F2DE-4D6B-B1C9-EC21DB7E77E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35144F-B145-4B4D-B8CE-32A44188C7D5}" type="datetimeFigureOut">
              <a:rPr lang="es-ES" smtClean="0"/>
              <a:pPr/>
              <a:t>22/07/2013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1CF52-CD5A-4664-9804-5351E89AB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C2E70E-F33E-494F-A370-E68C5D4CF8B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xresdefault.jpg"/>
          <p:cNvPicPr>
            <a:picLocks noChangeAspect="1"/>
          </p:cNvPicPr>
          <p:nvPr/>
        </p:nvPicPr>
        <p:blipFill>
          <a:blip r:embed="rId3" cstate="print"/>
          <a:srcRect l="12500" r="12500"/>
          <a:stretch>
            <a:fillRect/>
          </a:stretch>
        </p:blipFill>
        <p:spPr>
          <a:xfrm>
            <a:off x="0" y="48"/>
            <a:ext cx="9144000" cy="6857952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89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89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89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89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>
    <p:sndAc>
      <p:stSnd>
        <p:snd r:embed="rId2" name="El Maki Feat. J.Orleans&amp;KilianDomínguez - #Teté (Canción del verano 201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repeatCount="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4" repeatCount="5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5" repeatCount="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repeatCount="5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repeatCount="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repeatCount="5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repeatCount="5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repeatCount="5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8165-330-exp.jp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2" descr="C:\Documents and Settings\Héctor\Escritorio\PUBLICAR-PPS\FIESTA-PARTY\br1t7o92n86nelo2gquqqqtk8251c1c99a7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Héctor\Escritorio\PUBLICAR-PPS\FIESTA-PARTY\br1t7o92n86nelo2gquqqqtk8251c1c3b0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Héctor\Escritorio\PUBLICAR-PPS\FIESTA-PARTY\br1t7o92n86nelo2gquqqqtk8251c1c3b0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2" name="Picture 2" descr="C:\Documents and Settings\Héctor\Escritorio\PUBLICAR-PPS\FIESTA-PARTY\br1t7o92n86nelo2gquqqqtk8251c1c3b0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repeatCount="4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3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5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30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6" presetClass="emph" presetSubtype="0" repeatCount="3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l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3888" cy="6858000"/>
          </a:xfrm>
          <a:prstGeom prst="rect">
            <a:avLst/>
          </a:prstGeom>
        </p:spPr>
      </p:pic>
      <p:pic>
        <p:nvPicPr>
          <p:cNvPr id="4" name="Picture 2" descr="C:\Documents and Settings\Héctor\Escritorio\PUBLICAR-PPS\FIESTA-PARTY\bjg20l7g3p6rb9960d6ocrq1o351c24faeac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6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7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giff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jg20l7g3p6rb9960d6ocrq1o351c62r4faeac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63" presetClass="path" presetSubtype="0" repeatCount="200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8165-330-exp.jp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jg20l7g3p6rb9960d6ocrq1o351c62acd55a17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5" presetClass="path" presetSubtype="0" repeatCount="2000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l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3888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jg20l7g3p6rb9960d6ocrq1o351c62afc55a17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Héctor\Escritorio\PUBLICAR-PPS\FIESTA-PARTY\br1t7o92n86nelo2gquqqqtk8251c1c1fa7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giff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r1t7o92n86nelo2gquqqqtk8273b0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9753600" cy="7315200"/>
          </a:xfrm>
          <a:prstGeom prst="rect">
            <a:avLst/>
          </a:prstGeom>
          <a:noFill/>
        </p:spPr>
      </p:pic>
      <p:pic>
        <p:nvPicPr>
          <p:cNvPr id="4" name="Picture 2" descr="C:\Documents and Settings\Héctor\Escritorio\PUBLICAR-PPS\FIESTA-PARTY\br1t7o92n86nelo2gquqqqtk821c1ca3ae43f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6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8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8165-330-exp.jp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r1t7o92n86nelo2gquqqqtk8c1c1f9a7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l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3888" cy="6858000"/>
          </a:xfrm>
          <a:prstGeom prst="rect">
            <a:avLst/>
          </a:prstGeom>
        </p:spPr>
      </p:pic>
      <p:pic>
        <p:nvPicPr>
          <p:cNvPr id="7" name="6 Imagen" descr="BE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0929" y="0"/>
            <a:ext cx="9228717" cy="6889999"/>
          </a:xfrm>
          <a:prstGeom prst="rect">
            <a:avLst/>
          </a:prstGeom>
        </p:spPr>
      </p:pic>
      <p:pic>
        <p:nvPicPr>
          <p:cNvPr id="8" name="7 Imagen" descr="AMOR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42976" y="928670"/>
            <a:ext cx="6881974" cy="5155313"/>
          </a:xfrm>
          <a:prstGeom prst="rect">
            <a:avLst/>
          </a:prstGeom>
        </p:spPr>
      </p:pic>
    </p:spTree>
  </p:cSld>
  <p:clrMapOvr>
    <a:masterClrMapping/>
  </p:clrMapOvr>
  <p:transition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giff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jg20l7g3p6rb9960d6ocrq1o351c62adc55a17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Héctor\Escritorio\PUBLICAR-PPS\FIESTA-PARTY\bjg20l7g3p6rb9960d6ocrq1o351cc62ac55a17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6 Imagen" descr="ANDALUCI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24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2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7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8165-330-exp.jp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Documents and Settings\Héctor\Escritorio\PUBLICAR-PPS\FIESTA-PARTY\br1t7o92n86nelo2gquqqqtk8251c1d3a776c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l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3888" cy="6858000"/>
          </a:xfrm>
          <a:prstGeom prst="rect">
            <a:avLst/>
          </a:prstGeom>
        </p:spPr>
      </p:pic>
      <p:pic>
        <p:nvPicPr>
          <p:cNvPr id="4" name="Picture 2" descr="C:\Documents and Settings\Héctor\Escritorio\PUBLICAR-PPS\FIESTA-PARTY\br1t7o92n86nelo2gquqqqtk8251c1c1a7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Héctor\Escritorio\PUBLICAR-PPS\FIESTA-PARTY\br1t7o92n86nelo2gquqqqtk8251c1c1a7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giff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jg20l7g3p6rb9960d6ocrcq1o351c624faeac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Héctor\Escritorio\PUBLICAR-PPS\FIESTA-PARTY\br1t7o92n86nelo2gquqqqtk8251c273b0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8165-330-exp.jp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jg20l7g3p6rb9960d6ocrq1do351c62f4faeac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3831"/>
            <a:ext cx="9144000" cy="6871831"/>
          </a:xfrm>
          <a:prstGeom prst="rect">
            <a:avLst/>
          </a:prstGeom>
          <a:noFill/>
        </p:spPr>
      </p:pic>
      <p:pic>
        <p:nvPicPr>
          <p:cNvPr id="4" name="Picture 2" descr="C:\Documents and Settings\Héctor\Escritorio\PUBLICAR-PPS\FIESTA-PARTY\br1t7o92n86nelo2gquqqqtk8251c1c50b19f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mph" presetSubtype="0" repeatCount="4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l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3888" cy="6858000"/>
          </a:xfrm>
          <a:prstGeom prst="rect">
            <a:avLst/>
          </a:prstGeom>
        </p:spPr>
      </p:pic>
      <p:pic>
        <p:nvPicPr>
          <p:cNvPr id="4" name="Picture 2" descr="C:\Documents and Settings\Héctor\Escritorio\PUBLICAR-PPS\FIESTA-PARTY\br1t7o92n86nelo2gquqqqtk825273b0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giff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jg20l7g3p6rb9960d6ocrq1o351c62f4faeac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repeatCount="200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8165-330-exp.jp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jg20l7g3p6rb9960d6ocrq1o351c624faeafc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mp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l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3888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jg20l7g3p6rb9960d6ocrq1o351c624fdaeac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5" name="Picture 2" descr="C:\Documents and Settings\Héctor\Escritorio\PUBLICAR-PPS\FIESTA-PARTY\bjg20l7g3p6rb9960d6ocrq1o351c624fdaeac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-327966"/>
            <a:ext cx="9715568" cy="7471742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giff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r1t7o92n86nelo2gquqqqtk8251c1c1789.jpg"/>
          <p:cNvPicPr>
            <a:picLocks noChangeAspect="1" noChangeArrowheads="1"/>
          </p:cNvPicPr>
          <p:nvPr/>
        </p:nvPicPr>
        <p:blipFill>
          <a:blip r:embed="rId3" cstate="print"/>
          <a:srcRect t="2858" b="24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5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9" presetClass="emph" presetSubtype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8165-330-exp.jp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Documents and Settings\Héctor\Escritorio\PUBLICAR-PPS\FIESTA-PARTY\br1t7o92n86nelo2gquqqqtk8251c1c1a7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l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3888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r1t7o92n86nelo2gquqqqtk8251c1c1f9a7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giff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r1t7o92n86nelo2gquqqqtk8251c1cbf16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Mayka-roj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8926" y="5358299"/>
            <a:ext cx="3714776" cy="1499701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4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87  E" pathEditMode="relative" ptsTypes="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8165-330-exp.jpg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Documents and Settings\Héctor\Escritorio\PUBLICAR-PPS\FIESTA-PARTY\br1t7o92n86nelo2gquqqqtk851c13b0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Mayka-roj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14346" y="1928802"/>
            <a:ext cx="3714776" cy="1499701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60</Words>
  <Application>Microsoft Office PowerPoint</Application>
  <PresentationFormat>Presentación en pantalla (4:3)</PresentationFormat>
  <Paragraphs>28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MAKI - #TETÉ - (Feat. J. Orleans &amp; Kilian Domínguez) </dc:title>
  <dc:subject>(Canción del verano 2013)</dc:subject>
  <dc:creator>Mayka</dc:creator>
  <cp:lastModifiedBy>Mayka</cp:lastModifiedBy>
  <cp:revision>17</cp:revision>
  <dcterms:created xsi:type="dcterms:W3CDTF">2013-07-07T10:38:36Z</dcterms:created>
  <dcterms:modified xsi:type="dcterms:W3CDTF">2013-07-22T19:14:19Z</dcterms:modified>
</cp:coreProperties>
</file>