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4" r:id="rId3"/>
    <p:sldId id="28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73" r:id="rId12"/>
    <p:sldId id="289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r3/SPxgR+i2SKL8gkkmYQ" hashData="9rPDd3HUiOefBN6Tvpz5W1s6qP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16919A"/>
    <a:srgbClr val="137981"/>
    <a:srgbClr val="147A78"/>
    <a:srgbClr val="FF0000"/>
    <a:srgbClr val="FF0066"/>
    <a:srgbClr val="0000FF"/>
    <a:srgbClr val="00FF0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73CA8B02-3CAB-4E58-95DA-0EC2C8A16DD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9E167C-4D9C-428E-8AA6-79FDC901EB9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5333C9-7B92-4E85-B031-49001A9F4FB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0DCAA2-B716-47E5-8653-BDE2F94FF06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C26FA-113A-48D3-825E-4CDCBBDB996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F9483C-C017-4FCE-B79D-6CAD7D2C0D7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BFCFD2-47B8-4DF0-AB9E-51B5FF54FB6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D8A0AB-AA90-44E2-9A39-BB211548E27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43896-E70C-4E9B-ADD7-9B2D5475174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CF76AC-E4BC-478E-B299-0D0F2113A8C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C926A-9B2E-4D31-90B2-7BA885CE1F1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90468-96DA-4260-AFFA-AE29CCA1C8E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7EBA7-48F2-4DA0-A152-15F8278163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19961185-1095-4C86-8421-4C7D008EC372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>
    <p:randomBar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29F17EB-645D-4C11-9895-DEAA049FFE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11277" name="Picture 13" descr="738047411_62c52da4d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461963"/>
            <a:ext cx="7561262" cy="5991225"/>
          </a:xfrm>
          <a:prstGeom prst="rect">
            <a:avLst/>
          </a:prstGeom>
          <a:noFill/>
        </p:spPr>
      </p:pic>
      <p:sp>
        <p:nvSpPr>
          <p:cNvPr id="11272" name="WordArt 8"/>
          <p:cNvSpPr>
            <a:spLocks noChangeArrowheads="1" noChangeShapeType="1" noTextEdit="1"/>
          </p:cNvSpPr>
          <p:nvPr/>
        </p:nvSpPr>
        <p:spPr bwMode="auto">
          <a:xfrm>
            <a:off x="755650" y="4797425"/>
            <a:ext cx="31527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800" kern="10">
                <a:ln w="3175">
                  <a:solidFill>
                    <a:srgbClr val="13798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Impact"/>
              </a:rPr>
              <a:t>EL MAESTRO DEL VIOLIN</a:t>
            </a:r>
          </a:p>
        </p:txBody>
      </p:sp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3635375" y="333375"/>
            <a:ext cx="4362450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800" kern="10">
                <a:ln w="3175">
                  <a:solidFill>
                    <a:srgbClr val="13798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 Black"/>
              </a:rPr>
              <a:t>DOMENICO MODUGNO</a:t>
            </a:r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6300788" y="5300663"/>
            <a:ext cx="1727200" cy="517525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800000">
                  <a:alpha val="30000"/>
                </a:srgbClr>
              </a:gs>
            </a:gsLst>
            <a:path path="shape">
              <a:fillToRect l="50000" t="50000" r="50000" b="50000"/>
            </a:path>
          </a:gradFill>
          <a:ln w="2857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 i="1">
                <a:solidFill>
                  <a:srgbClr val="147A78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sz="1000" b="1" i="1">
                <a:solidFill>
                  <a:schemeClr val="bg1"/>
                </a:solidFill>
                <a:latin typeface="Trebuchet MS" pitchFamily="34" charset="0"/>
              </a:rPr>
              <a:t>Hacer clic aquí                                      Avance será automático</a:t>
            </a:r>
          </a:p>
        </p:txBody>
      </p:sp>
      <p:sp>
        <p:nvSpPr>
          <p:cNvPr id="11280" name="WordArt 16"/>
          <p:cNvSpPr>
            <a:spLocks noChangeArrowheads="1" noChangeShapeType="1" noTextEdit="1"/>
          </p:cNvSpPr>
          <p:nvPr/>
        </p:nvSpPr>
        <p:spPr bwMode="auto">
          <a:xfrm>
            <a:off x="2195513" y="5373688"/>
            <a:ext cx="342900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000" b="1" kern="10">
                <a:ln w="9525">
                  <a:solidFill>
                    <a:srgbClr val="137981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 Black"/>
              </a:rPr>
              <a:t>1976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7858148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786710" y="6286520"/>
            <a:ext cx="107157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9520" y="621508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>
                <a:solidFill>
                  <a:srgbClr val="16919A"/>
                </a:solidFill>
                <a:latin typeface="Times New Roman" pitchFamily="18" charset="0"/>
              </a:rPr>
              <a:t>Clique</a:t>
            </a:r>
            <a:endParaRPr lang="es-ES">
              <a:solidFill>
                <a:srgbClr val="16919A"/>
              </a:solidFill>
              <a:latin typeface="Times New Roman" pitchFamily="18" charset="0"/>
            </a:endParaRP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7914" name="Picture 26" descr="imagen%5B1%5D-44594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5900" y="215900"/>
            <a:ext cx="8677275" cy="6508750"/>
          </a:xfrm>
          <a:prstGeom prst="rect">
            <a:avLst/>
          </a:prstGeom>
          <a:noFill/>
        </p:spPr>
      </p:pic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5580063" y="1268413"/>
            <a:ext cx="20177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maestro</a:t>
            </a:r>
            <a:endParaRPr lang="es-ES">
              <a:latin typeface="Times New Roman" pitchFamily="18" charset="0"/>
            </a:endParaRP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900113" y="765175"/>
            <a:ext cx="32400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¿está preparada señorita</a:t>
            </a: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endParaRPr lang="es-ES" sz="1800">
              <a:latin typeface="Times New Roman" pitchFamily="18" charset="0"/>
            </a:endParaRP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827088" y="1989138"/>
            <a:ext cx="3241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corrija la posición del arco</a:t>
            </a:r>
            <a:endParaRPr lang="es-ES">
              <a:solidFill>
                <a:srgbClr val="FF0066"/>
              </a:solidFill>
            </a:endParaRPr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5292725" y="3357563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fa</a:t>
            </a:r>
            <a:endParaRPr lang="es-ES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903" name="Text Box 15"/>
          <p:cNvSpPr txBox="1">
            <a:spLocks noChangeArrowheads="1"/>
          </p:cNvSpPr>
          <p:nvPr/>
        </p:nvSpPr>
        <p:spPr bwMode="auto">
          <a:xfrm>
            <a:off x="1331913" y="4005263"/>
            <a:ext cx="1657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atención a mi</a:t>
            </a:r>
            <a:r>
              <a:rPr lang="es-ES" sz="1800" i="1">
                <a:solidFill>
                  <a:srgbClr val="FF0066"/>
                </a:solidFill>
              </a:rPr>
              <a:t> </a:t>
            </a:r>
            <a:endParaRPr lang="es-ES" sz="1800">
              <a:solidFill>
                <a:srgbClr val="FF0066"/>
              </a:solidFill>
            </a:endParaRPr>
          </a:p>
        </p:txBody>
      </p:sp>
      <p:sp>
        <p:nvSpPr>
          <p:cNvPr id="37904" name="Text Box 16"/>
          <p:cNvSpPr txBox="1">
            <a:spLocks noChangeArrowheads="1"/>
          </p:cNvSpPr>
          <p:nvPr/>
        </p:nvSpPr>
        <p:spPr bwMode="auto">
          <a:xfrm>
            <a:off x="6948488" y="4508500"/>
            <a:ext cx="9366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sol </a:t>
            </a:r>
            <a:endParaRPr lang="es-ES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1619250" y="5445125"/>
            <a:ext cx="1439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sol la si</a:t>
            </a:r>
            <a:endParaRPr lang="es-ES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5508625" y="580548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si do la fa</a:t>
            </a:r>
            <a:endParaRPr lang="es-ES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909" name="Text Box 21"/>
          <p:cNvSpPr txBox="1">
            <a:spLocks noChangeArrowheads="1"/>
          </p:cNvSpPr>
          <p:nvPr/>
        </p:nvSpPr>
        <p:spPr bwMode="auto">
          <a:xfrm>
            <a:off x="5867400" y="2565400"/>
            <a:ext cx="1368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viene así</a:t>
            </a:r>
            <a:endParaRPr lang="es-ES" sz="2000"/>
          </a:p>
        </p:txBody>
      </p:sp>
      <p:sp>
        <p:nvSpPr>
          <p:cNvPr id="37910" name="Text Box 22"/>
          <p:cNvSpPr txBox="1">
            <a:spLocks noChangeArrowheads="1"/>
          </p:cNvSpPr>
          <p:nvPr/>
        </p:nvSpPr>
        <p:spPr bwMode="auto">
          <a:xfrm>
            <a:off x="5795963" y="3357563"/>
            <a:ext cx="936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mi</a:t>
            </a:r>
            <a:endParaRPr lang="es-ES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7911" name="Text Box 23"/>
          <p:cNvSpPr txBox="1">
            <a:spLocks noChangeArrowheads="1"/>
          </p:cNvSpPr>
          <p:nvPr/>
        </p:nvSpPr>
        <p:spPr bwMode="auto">
          <a:xfrm>
            <a:off x="6516688" y="3357563"/>
            <a:ext cx="13700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 mi fa</a:t>
            </a:r>
            <a:endParaRPr lang="es-ES" sz="1800"/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7524750" y="4508500"/>
            <a:ext cx="792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si fa</a:t>
            </a:r>
            <a:endParaRPr lang="es-ES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38000">
    <p:randomBar/>
    <p:sndAc>
      <p:stSnd>
        <p:snd r:embed="rId2" name="19-el maestro del violin - domenico mudug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7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7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30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  <p:bldP spid="37898" grpId="0"/>
      <p:bldP spid="37899" grpId="0"/>
      <p:bldP spid="37902" grpId="0"/>
      <p:bldP spid="37903" grpId="0"/>
      <p:bldP spid="37904" grpId="0"/>
      <p:bldP spid="37905" grpId="0"/>
      <p:bldP spid="37906" grpId="0"/>
      <p:bldP spid="37909" grpId="0"/>
      <p:bldP spid="37910" grpId="0"/>
      <p:bldP spid="37911" grpId="0"/>
      <p:bldP spid="379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  <a:latin typeface="Times New Roman" pitchFamily="18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pic>
        <p:nvPicPr>
          <p:cNvPr id="28688" name="Picture 16" descr="400_1214448218_am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215900"/>
            <a:ext cx="8677275" cy="6453188"/>
          </a:xfrm>
          <a:prstGeom prst="rect">
            <a:avLst/>
          </a:prstGeom>
          <a:noFill/>
        </p:spPr>
      </p:pic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827088" y="836613"/>
            <a:ext cx="39608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cosa me está sucediendo</a:t>
            </a:r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pt-BR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5508625" y="1484313"/>
            <a:ext cx="3024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esta tierna sensación</a:t>
            </a:r>
            <a:r>
              <a:rPr lang="es-ES" sz="1800">
                <a:solidFill>
                  <a:srgbClr val="147A78"/>
                </a:solidFill>
              </a:rPr>
              <a:t> </a:t>
            </a:r>
            <a:endParaRPr lang="pt-BR" sz="1800">
              <a:solidFill>
                <a:srgbClr val="147A78"/>
              </a:solidFill>
            </a:endParaRPr>
          </a:p>
        </p:txBody>
      </p:sp>
      <p:sp>
        <p:nvSpPr>
          <p:cNvPr id="28684" name="Text Box 12"/>
          <p:cNvSpPr txBox="1">
            <a:spLocks noChangeArrowheads="1"/>
          </p:cNvSpPr>
          <p:nvPr/>
        </p:nvSpPr>
        <p:spPr bwMode="auto">
          <a:xfrm>
            <a:off x="395288" y="4437063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yo no sentí jamás</a:t>
            </a:r>
            <a:r>
              <a:rPr lang="es-ES" sz="1800">
                <a:solidFill>
                  <a:schemeClr val="bg1"/>
                </a:solidFill>
              </a:rPr>
              <a:t> </a:t>
            </a:r>
            <a:endParaRPr lang="pt-BR" sz="1800">
              <a:solidFill>
                <a:schemeClr val="bg1"/>
              </a:solidFill>
            </a:endParaRPr>
          </a:p>
        </p:txBody>
      </p:sp>
      <p:sp>
        <p:nvSpPr>
          <p:cNvPr id="28685" name="Text Box 13"/>
          <p:cNvSpPr txBox="1">
            <a:spLocks noChangeArrowheads="1"/>
          </p:cNvSpPr>
          <p:nvPr/>
        </p:nvSpPr>
        <p:spPr bwMode="auto">
          <a:xfrm>
            <a:off x="5148263" y="5445125"/>
            <a:ext cx="353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tal vez me estoy enamorando</a:t>
            </a:r>
            <a:r>
              <a:rPr lang="es-ES">
                <a:solidFill>
                  <a:srgbClr val="FF0066"/>
                </a:solidFill>
              </a:rPr>
              <a:t> </a:t>
            </a:r>
            <a:endParaRPr lang="es-ES"/>
          </a:p>
        </p:txBody>
      </p:sp>
    </p:spTree>
  </p:cSld>
  <p:clrMapOvr>
    <a:masterClrMapping/>
  </p:clrMapOvr>
  <p:transition advClick="0" advTm="205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2" grpId="0"/>
      <p:bldP spid="28683" grpId="0"/>
      <p:bldP spid="28684" grpId="0"/>
      <p:bldP spid="286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</a:endParaRP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pic>
        <p:nvPicPr>
          <p:cNvPr id="29712" name="Picture 16" descr="A_Love_for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215900"/>
            <a:ext cx="8677275" cy="6508750"/>
          </a:xfrm>
          <a:prstGeom prst="rect">
            <a:avLst/>
          </a:prstGeom>
          <a:noFill/>
        </p:spPr>
      </p:pic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5435600" y="1268413"/>
            <a:ext cx="30241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pero ni siquiera yo</a:t>
            </a:r>
            <a:r>
              <a:rPr lang="es-ES" sz="1800" i="1"/>
              <a:t> </a:t>
            </a:r>
            <a:endParaRPr lang="pt-BR" sz="1800" i="1"/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5580063" y="2636838"/>
            <a:ext cx="2700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lo puedo confesar</a:t>
            </a:r>
            <a:r>
              <a:rPr lang="es-ES"/>
              <a:t> </a:t>
            </a: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5508625" y="4149725"/>
            <a:ext cx="2517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enamorado de</a:t>
            </a:r>
            <a:r>
              <a:rPr lang="es-ES" sz="1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ti</a:t>
            </a:r>
            <a:r>
              <a:rPr lang="es-ES" b="1">
                <a:solidFill>
                  <a:srgbClr val="147A7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/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5148263" y="5516563"/>
            <a:ext cx="3170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soy treinta años mayor,</a:t>
            </a:r>
            <a:endParaRPr lang="es-ES" sz="1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6" grpId="0"/>
      <p:bldP spid="29707" grpId="0"/>
      <p:bldP spid="29708" grpId="0"/>
      <p:bldP spid="2970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pic>
        <p:nvPicPr>
          <p:cNvPr id="30736" name="Picture 16" descr="love-wallpaper-1600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215900"/>
            <a:ext cx="8677275" cy="6453188"/>
          </a:xfrm>
          <a:prstGeom prst="rect">
            <a:avLst/>
          </a:prstGeom>
          <a:noFill/>
        </p:spPr>
      </p:pic>
      <p:sp>
        <p:nvSpPr>
          <p:cNvPr id="30730" name="Text Box 10"/>
          <p:cNvSpPr txBox="1">
            <a:spLocks noChangeArrowheads="1"/>
          </p:cNvSpPr>
          <p:nvPr/>
        </p:nvSpPr>
        <p:spPr bwMode="auto">
          <a:xfrm>
            <a:off x="827088" y="1052513"/>
            <a:ext cx="21605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rgbClr val="00FF00"/>
                </a:solidFill>
              </a:rPr>
              <a:t>tú, porque</a:t>
            </a:r>
            <a:endParaRPr lang="es-ES" sz="1800">
              <a:solidFill>
                <a:srgbClr val="00FF00"/>
              </a:solidFill>
            </a:endParaRP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900113" y="2349500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FF00"/>
                </a:solidFill>
              </a:rPr>
              <a:t>me miras</a:t>
            </a:r>
            <a:r>
              <a:rPr lang="es-ES" sz="1800" i="1">
                <a:solidFill>
                  <a:srgbClr val="00FF00"/>
                </a:solidFill>
              </a:rPr>
              <a:t> </a:t>
            </a:r>
            <a:endParaRPr lang="pt-BR" sz="1800" i="1">
              <a:solidFill>
                <a:srgbClr val="00FF00"/>
              </a:solidFill>
            </a:endParaRPr>
          </a:p>
        </p:txBody>
      </p:sp>
      <p:sp>
        <p:nvSpPr>
          <p:cNvPr id="30732" name="Text Box 12"/>
          <p:cNvSpPr txBox="1">
            <a:spLocks noChangeArrowheads="1"/>
          </p:cNvSpPr>
          <p:nvPr/>
        </p:nvSpPr>
        <p:spPr bwMode="auto">
          <a:xfrm>
            <a:off x="611188" y="3500438"/>
            <a:ext cx="23764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FF00"/>
                </a:solidFill>
              </a:rPr>
              <a:t>es que sabes ya</a:t>
            </a:r>
            <a:r>
              <a:rPr lang="es-ES" i="1">
                <a:solidFill>
                  <a:srgbClr val="147A78"/>
                </a:solidFill>
              </a:rPr>
              <a:t> </a:t>
            </a:r>
            <a:endParaRPr lang="es-ES">
              <a:solidFill>
                <a:srgbClr val="137981"/>
              </a:solidFill>
            </a:endParaRPr>
          </a:p>
        </p:txBody>
      </p:sp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827088" y="494188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FF00"/>
                </a:solidFill>
              </a:rPr>
              <a:t>creo, que yo</a:t>
            </a:r>
            <a:r>
              <a:rPr lang="es-ES" sz="1800">
                <a:solidFill>
                  <a:srgbClr val="00FF00"/>
                </a:solidFill>
              </a:rPr>
              <a:t> </a:t>
            </a:r>
          </a:p>
        </p:txBody>
      </p:sp>
    </p:spTree>
  </p:cSld>
  <p:clrMapOvr>
    <a:masterClrMapping/>
  </p:clrMapOvr>
  <p:transition advClick="0" advTm="1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0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0" grpId="0"/>
      <p:bldP spid="30731" grpId="0"/>
      <p:bldP spid="30732" grpId="0"/>
      <p:bldP spid="307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4932363" y="3429000"/>
            <a:ext cx="3240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137981"/>
                </a:solidFill>
              </a:rPr>
              <a:t/>
            </a:r>
            <a:br>
              <a:rPr lang="pt-BR">
                <a:solidFill>
                  <a:srgbClr val="137981"/>
                </a:solidFill>
              </a:rPr>
            </a:br>
            <a:endParaRPr lang="es-ES">
              <a:solidFill>
                <a:srgbClr val="137981"/>
              </a:solidFill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4716463" y="4797425"/>
            <a:ext cx="36734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>
              <a:solidFill>
                <a:srgbClr val="137981"/>
              </a:solidFill>
            </a:endParaRPr>
          </a:p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31764" name="Picture 20" descr="Love-Wallpaper-love-1370449-1024-7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215900"/>
            <a:ext cx="8677275" cy="6508750"/>
          </a:xfrm>
          <a:prstGeom prst="rect">
            <a:avLst/>
          </a:prstGeom>
          <a:noFill/>
        </p:spPr>
      </p:pic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6011863" y="1916113"/>
            <a:ext cx="21605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chemeClr val="bg1"/>
                </a:solidFill>
              </a:rPr>
              <a:t>ocultarlo más </a:t>
            </a:r>
            <a:endParaRPr lang="pt-BR" sz="1800" b="1" i="1">
              <a:solidFill>
                <a:schemeClr val="bg1"/>
              </a:solidFill>
            </a:endParaRP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1187450" y="2565400"/>
            <a:ext cx="4103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chemeClr val="bg1"/>
                </a:solidFill>
              </a:rPr>
              <a:t>un bien tan secreto y profundo</a:t>
            </a:r>
            <a:r>
              <a:rPr lang="es-ES" sz="1800">
                <a:solidFill>
                  <a:srgbClr val="147A78"/>
                </a:solidFill>
              </a:rPr>
              <a:t> </a:t>
            </a:r>
            <a:endParaRPr lang="es-ES" sz="1800">
              <a:solidFill>
                <a:srgbClr val="1799A3"/>
              </a:solidFill>
            </a:endParaRPr>
          </a:p>
        </p:txBody>
      </p:sp>
      <p:sp>
        <p:nvSpPr>
          <p:cNvPr id="31759" name="Text Box 15"/>
          <p:cNvSpPr txBox="1">
            <a:spLocks noChangeArrowheads="1"/>
          </p:cNvSpPr>
          <p:nvPr/>
        </p:nvSpPr>
        <p:spPr bwMode="auto">
          <a:xfrm>
            <a:off x="5148263" y="4005263"/>
            <a:ext cx="3095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chemeClr val="bg1"/>
                </a:solidFill>
              </a:rPr>
              <a:t>algo dulce que por ti</a:t>
            </a:r>
            <a:r>
              <a:rPr lang="es-ES" i="1"/>
              <a:t> </a:t>
            </a:r>
            <a:endParaRPr lang="pt-BR" i="1">
              <a:solidFill>
                <a:srgbClr val="137981"/>
              </a:solidFill>
            </a:endParaRPr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1116013" y="4797425"/>
            <a:ext cx="4176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chemeClr val="bg1"/>
                </a:solidFill>
              </a:rPr>
              <a:t>he escondido y llevo en mi</a:t>
            </a:r>
            <a:r>
              <a:rPr lang="es-ES" i="1"/>
              <a:t> </a:t>
            </a:r>
            <a:endParaRPr lang="es-ES">
              <a:solidFill>
                <a:srgbClr val="1799A3"/>
              </a:solidFill>
            </a:endParaRPr>
          </a:p>
        </p:txBody>
      </p:sp>
      <p:sp>
        <p:nvSpPr>
          <p:cNvPr id="31763" name="Text Box 19"/>
          <p:cNvSpPr txBox="1">
            <a:spLocks noChangeArrowheads="1"/>
          </p:cNvSpPr>
          <p:nvPr/>
        </p:nvSpPr>
        <p:spPr bwMode="auto">
          <a:xfrm>
            <a:off x="2339975" y="1196975"/>
            <a:ext cx="2447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chemeClr val="bg1"/>
                </a:solidFill>
              </a:rPr>
              <a:t>No puedo </a:t>
            </a:r>
          </a:p>
        </p:txBody>
      </p:sp>
    </p:spTree>
  </p:cSld>
  <p:clrMapOvr>
    <a:masterClrMapping/>
  </p:clrMapOvr>
  <p:transition advClick="0" advTm="2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9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2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500"/>
                            </p:stCondLst>
                            <p:childTnLst>
                              <p:par>
                                <p:cTn id="25" presetID="3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7" grpId="0"/>
      <p:bldP spid="31758" grpId="0"/>
      <p:bldP spid="31759" grpId="0"/>
      <p:bldP spid="31760" grpId="0"/>
      <p:bldP spid="317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2777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sp>
        <p:nvSpPr>
          <p:cNvPr id="32778" name="Text Box 10"/>
          <p:cNvSpPr txBox="1">
            <a:spLocks noChangeArrowheads="1"/>
          </p:cNvSpPr>
          <p:nvPr/>
        </p:nvSpPr>
        <p:spPr bwMode="auto">
          <a:xfrm>
            <a:off x="4932363" y="3429000"/>
            <a:ext cx="3240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137981"/>
                </a:solidFill>
              </a:rPr>
              <a:t/>
            </a:r>
            <a:br>
              <a:rPr lang="pt-BR">
                <a:solidFill>
                  <a:srgbClr val="137981"/>
                </a:solidFill>
              </a:rPr>
            </a:br>
            <a:endParaRPr lang="es-ES">
              <a:solidFill>
                <a:srgbClr val="137981"/>
              </a:solidFill>
            </a:endParaRPr>
          </a:p>
        </p:txBody>
      </p:sp>
      <p:sp>
        <p:nvSpPr>
          <p:cNvPr id="32779" name="Text Box 11"/>
          <p:cNvSpPr txBox="1">
            <a:spLocks noChangeArrowheads="1"/>
          </p:cNvSpPr>
          <p:nvPr/>
        </p:nvSpPr>
        <p:spPr bwMode="auto">
          <a:xfrm>
            <a:off x="4716463" y="4797425"/>
            <a:ext cx="36734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>
              <a:solidFill>
                <a:srgbClr val="137981"/>
              </a:solidFill>
            </a:endParaRPr>
          </a:p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2780" name="Text Box 12"/>
          <p:cNvSpPr txBox="1">
            <a:spLocks noChangeArrowheads="1"/>
          </p:cNvSpPr>
          <p:nvPr/>
        </p:nvSpPr>
        <p:spPr bwMode="auto">
          <a:xfrm>
            <a:off x="4211638" y="5373688"/>
            <a:ext cx="4176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>
              <a:solidFill>
                <a:srgbClr val="1799A3"/>
              </a:solidFill>
            </a:endParaRPr>
          </a:p>
        </p:txBody>
      </p:sp>
      <p:pic>
        <p:nvPicPr>
          <p:cNvPr id="32788" name="Picture 20" descr="love-memories-wallpap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7325"/>
            <a:ext cx="8642350" cy="6459538"/>
          </a:xfrm>
          <a:prstGeom prst="rect">
            <a:avLst/>
          </a:prstGeom>
          <a:noFill/>
        </p:spPr>
      </p:pic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900113" y="765175"/>
            <a:ext cx="3959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amor el más grande del mundo</a:t>
            </a:r>
            <a:endParaRPr lang="es-ES" sz="1800">
              <a:solidFill>
                <a:srgbClr val="FF0000"/>
              </a:solidFill>
            </a:endParaRPr>
          </a:p>
        </p:txBody>
      </p:sp>
      <p:sp>
        <p:nvSpPr>
          <p:cNvPr id="32782" name="Text Box 14"/>
          <p:cNvSpPr txBox="1">
            <a:spLocks noChangeArrowheads="1"/>
          </p:cNvSpPr>
          <p:nvPr/>
        </p:nvSpPr>
        <p:spPr bwMode="auto">
          <a:xfrm>
            <a:off x="4716463" y="1844675"/>
            <a:ext cx="3168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que llegó muy tarde ya</a:t>
            </a:r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pt-BR" sz="1800" b="1" i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1116013" y="2852738"/>
            <a:ext cx="37449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 un hombre como yo</a:t>
            </a:r>
            <a:r>
              <a:rPr lang="es-ES" sz="1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>
              <a:solidFill>
                <a:srgbClr val="FF0000"/>
              </a:solidFill>
            </a:endParaRPr>
          </a:p>
        </p:txBody>
      </p:sp>
      <p:sp>
        <p:nvSpPr>
          <p:cNvPr id="32784" name="Text Box 16"/>
          <p:cNvSpPr txBox="1">
            <a:spLocks noChangeArrowheads="1"/>
          </p:cNvSpPr>
          <p:nvPr/>
        </p:nvSpPr>
        <p:spPr bwMode="auto">
          <a:xfrm>
            <a:off x="3779838" y="4292600"/>
            <a:ext cx="2879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10000"/>
              </a:spcBef>
            </a:pPr>
            <a:r>
              <a:rPr lang="es-ES" sz="1800" b="1" i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enamorado de ti</a:t>
            </a:r>
            <a:endParaRPr lang="es-ES" sz="18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1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3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1" grpId="0"/>
      <p:bldP spid="32782" grpId="0"/>
      <p:bldP spid="32783" grpId="0"/>
      <p:bldP spid="327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4932363" y="3429000"/>
            <a:ext cx="3240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137981"/>
                </a:solidFill>
              </a:rPr>
              <a:t/>
            </a:r>
            <a:br>
              <a:rPr lang="pt-BR">
                <a:solidFill>
                  <a:srgbClr val="137981"/>
                </a:solidFill>
              </a:rPr>
            </a:br>
            <a:endParaRPr lang="es-ES">
              <a:solidFill>
                <a:srgbClr val="137981"/>
              </a:solidFill>
            </a:endParaRP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4716463" y="4797425"/>
            <a:ext cx="36734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>
              <a:solidFill>
                <a:srgbClr val="137981"/>
              </a:solidFill>
            </a:endParaRPr>
          </a:p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4100" name="Picture 4" descr="C:\Documents and Settings\Administrador\Escritorio\175147-800x600-love-note_jpgpo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89"/>
            <a:ext cx="8715436" cy="6482999"/>
          </a:xfrm>
          <a:prstGeom prst="rect">
            <a:avLst/>
          </a:prstGeom>
          <a:noFill/>
        </p:spPr>
      </p:pic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4211638" y="5373688"/>
            <a:ext cx="4176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>
              <a:solidFill>
                <a:srgbClr val="1799A3"/>
              </a:solidFill>
            </a:endParaRP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4859338" y="1196975"/>
            <a:ext cx="3673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soy treinta años mayor</a:t>
            </a:r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1800">
              <a:solidFill>
                <a:srgbClr val="FF0066"/>
              </a:solidFill>
            </a:endParaRP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5435600" y="249237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bien, entonces</a:t>
            </a:r>
            <a:r>
              <a:rPr lang="es-ES" sz="1800">
                <a:solidFill>
                  <a:srgbClr val="0000FF"/>
                </a:solidFill>
              </a:rPr>
              <a:t> </a:t>
            </a:r>
            <a:endParaRPr lang="pt-BR" sz="1800">
              <a:solidFill>
                <a:srgbClr val="0000FF"/>
              </a:solidFill>
            </a:endParaRP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5076825" y="3789363"/>
            <a:ext cx="3671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hasta pasado mañana señorita</a:t>
            </a:r>
            <a:endParaRPr lang="es-ES" sz="1800">
              <a:solidFill>
                <a:srgbClr val="0000FF"/>
              </a:solidFill>
            </a:endParaRP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5651500" y="4941888"/>
            <a:ext cx="23034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8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maestro</a:t>
            </a:r>
          </a:p>
        </p:txBody>
      </p:sp>
    </p:spTree>
  </p:cSld>
  <p:clrMapOvr>
    <a:masterClrMapping/>
  </p:clrMapOvr>
  <p:transition advClick="0" advTm="155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9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1000"/>
                                        <p:tgtEl>
                                          <p:spTgt spid="338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5" grpId="0"/>
      <p:bldP spid="33806" grpId="0"/>
      <p:bldP spid="338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16919A"/>
              </a:solidFill>
            </a:endParaRP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6948488" y="60928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 sz="1600" b="1">
              <a:solidFill>
                <a:srgbClr val="147A7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4140200" y="5013325"/>
            <a:ext cx="4032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Times New Roman" pitchFamily="18" charset="0"/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4932363" y="3429000"/>
            <a:ext cx="32400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137981"/>
                </a:solidFill>
              </a:rPr>
              <a:t/>
            </a:r>
            <a:br>
              <a:rPr lang="pt-BR">
                <a:solidFill>
                  <a:srgbClr val="137981"/>
                </a:solidFill>
              </a:rPr>
            </a:br>
            <a:endParaRPr lang="es-ES">
              <a:solidFill>
                <a:srgbClr val="137981"/>
              </a:solidFill>
            </a:endParaRP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4716463" y="4797425"/>
            <a:ext cx="36734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>
              <a:solidFill>
                <a:srgbClr val="137981"/>
              </a:solidFill>
            </a:endParaRPr>
          </a:p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4211638" y="5373688"/>
            <a:ext cx="4176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>
              <a:solidFill>
                <a:srgbClr val="1799A3"/>
              </a:solidFill>
            </a:endParaRPr>
          </a:p>
        </p:txBody>
      </p:sp>
      <p:pic>
        <p:nvPicPr>
          <p:cNvPr id="34837" name="Picture 21" descr="lovew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215900"/>
            <a:ext cx="8604250" cy="6453188"/>
          </a:xfrm>
          <a:prstGeom prst="rect">
            <a:avLst/>
          </a:prstGeom>
          <a:noFill/>
        </p:spPr>
      </p:pic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684213" y="1844675"/>
            <a:ext cx="3959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chemeClr val="bg1"/>
                </a:solidFill>
              </a:rPr>
              <a:t>no maestro, ya no vendré más</a:t>
            </a:r>
            <a:endParaRPr lang="es-ES" sz="1800">
              <a:solidFill>
                <a:schemeClr val="bg1"/>
              </a:solidFill>
            </a:endParaRP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684213" y="2852738"/>
            <a:ext cx="3887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chemeClr val="bg1"/>
                </a:solidFill>
              </a:rPr>
              <a:t>porque, ¿es que ha decidido</a:t>
            </a:r>
            <a:r>
              <a:rPr lang="es-ES" sz="18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684213" y="3933825"/>
            <a:ext cx="3887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chemeClr val="bg1"/>
                </a:solidFill>
              </a:rPr>
              <a:t>no continuar estudiando? </a:t>
            </a:r>
            <a:endParaRPr lang="pt-BR" sz="1800" b="1" i="1">
              <a:solidFill>
                <a:schemeClr val="bg1"/>
              </a:solidFill>
            </a:endParaRP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1476375" y="4797425"/>
            <a:ext cx="2303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800" b="1" i="1">
                <a:solidFill>
                  <a:schemeClr val="bg1"/>
                </a:solidFill>
              </a:rPr>
              <a:t>no maestro</a:t>
            </a:r>
            <a:endParaRPr lang="es-ES" sz="1800">
              <a:solidFill>
                <a:schemeClr val="bg1"/>
              </a:solidFill>
            </a:endParaRP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684213" y="836613"/>
            <a:ext cx="39592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>
                <a:solidFill>
                  <a:schemeClr val="bg1"/>
                </a:solidFill>
              </a:rPr>
              <a:t>Bueno, pues hasta el jueves</a:t>
            </a:r>
          </a:p>
        </p:txBody>
      </p:sp>
    </p:spTree>
  </p:cSld>
  <p:clrMapOvr>
    <a:masterClrMapping/>
  </p:clrMapOvr>
  <p:transition advClick="0" advTm="135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8" presetClass="entr" presetSubtype="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20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4" presetClass="entr" presetSubtype="0" accel="100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0" grpId="0"/>
      <p:bldP spid="34831" grpId="0"/>
      <p:bldP spid="34832" grpId="0"/>
      <p:bldP spid="34833" grpId="0"/>
      <p:bldP spid="348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descr="fundo-planoestamp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42875" y="125413"/>
            <a:ext cx="8875713" cy="6607175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b="1" i="1">
              <a:solidFill>
                <a:srgbClr val="147A78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150813" y="138113"/>
            <a:ext cx="8836025" cy="65754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66675" y="53975"/>
            <a:ext cx="9021763" cy="6751638"/>
          </a:xfrm>
          <a:prstGeom prst="rect">
            <a:avLst/>
          </a:prstGeom>
          <a:noFill/>
          <a:ln w="63500" cmpd="dbl">
            <a:solidFill>
              <a:srgbClr val="000000"/>
            </a:solidFill>
            <a:miter lim="800000"/>
            <a:headEnd/>
            <a:tailEnd/>
          </a:ln>
          <a:effectLst>
            <a:prstShdw prst="shdw18" dist="17961" dir="13500000">
              <a:srgbClr val="0000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20501" name="Picture 21" descr="467141480_26c960eb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569325" cy="5707063"/>
          </a:xfrm>
          <a:prstGeom prst="rect">
            <a:avLst/>
          </a:prstGeom>
          <a:noFill/>
        </p:spPr>
      </p:pic>
      <p:pic>
        <p:nvPicPr>
          <p:cNvPr id="20" name="Picture 21" descr="467141480_26c960eb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69325" cy="5707063"/>
          </a:xfrm>
          <a:prstGeom prst="rect">
            <a:avLst/>
          </a:prstGeom>
          <a:noFill/>
        </p:spPr>
      </p:pic>
      <p:pic>
        <p:nvPicPr>
          <p:cNvPr id="21" name="Picture 21" descr="467141480_26c960eb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69325" cy="5707063"/>
          </a:xfrm>
          <a:prstGeom prst="rect">
            <a:avLst/>
          </a:prstGeom>
          <a:noFill/>
        </p:spPr>
      </p:pic>
      <p:pic>
        <p:nvPicPr>
          <p:cNvPr id="22" name="Picture 21" descr="467141480_26c960eb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8569325" cy="5707063"/>
          </a:xfrm>
          <a:prstGeom prst="rect">
            <a:avLst/>
          </a:prstGeom>
          <a:noFill/>
        </p:spPr>
      </p:pic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195513" y="836613"/>
            <a:ext cx="4800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10000"/>
              </a:spcBef>
            </a:pPr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entonces, ¿porque </a:t>
            </a: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endParaRPr lang="pt-BR" sz="1800">
              <a:solidFill>
                <a:srgbClr val="137981"/>
              </a:solidFill>
            </a:endParaRPr>
          </a:p>
        </p:txBody>
      </p:sp>
      <p:grpSp>
        <p:nvGrpSpPr>
          <p:cNvPr id="20497" name="Group 17"/>
          <p:cNvGrpSpPr>
            <a:grpSpLocks/>
          </p:cNvGrpSpPr>
          <p:nvPr/>
        </p:nvGrpSpPr>
        <p:grpSpPr bwMode="auto">
          <a:xfrm>
            <a:off x="4140200" y="4868863"/>
            <a:ext cx="901700" cy="627062"/>
            <a:chOff x="3696" y="2978"/>
            <a:chExt cx="568" cy="395"/>
          </a:xfrm>
        </p:grpSpPr>
        <p:sp>
          <p:nvSpPr>
            <p:cNvPr id="20490" name="Freeform 10"/>
            <p:cNvSpPr>
              <a:spLocks/>
            </p:cNvSpPr>
            <p:nvPr/>
          </p:nvSpPr>
          <p:spPr bwMode="auto">
            <a:xfrm>
              <a:off x="3720" y="2994"/>
              <a:ext cx="311" cy="276"/>
            </a:xfrm>
            <a:custGeom>
              <a:avLst/>
              <a:gdLst/>
              <a:ahLst/>
              <a:cxnLst>
                <a:cxn ang="0">
                  <a:pos x="696" y="1100"/>
                </a:cxn>
                <a:cxn ang="0">
                  <a:pos x="685" y="1084"/>
                </a:cxn>
                <a:cxn ang="0">
                  <a:pos x="665" y="1057"/>
                </a:cxn>
                <a:cxn ang="0">
                  <a:pos x="632" y="1020"/>
                </a:cxn>
                <a:cxn ang="0">
                  <a:pos x="586" y="976"/>
                </a:cxn>
                <a:cxn ang="0">
                  <a:pos x="527" y="930"/>
                </a:cxn>
                <a:cxn ang="0">
                  <a:pos x="453" y="884"/>
                </a:cxn>
                <a:cxn ang="0">
                  <a:pos x="364" y="842"/>
                </a:cxn>
                <a:cxn ang="0">
                  <a:pos x="268" y="806"/>
                </a:cxn>
                <a:cxn ang="0">
                  <a:pos x="186" y="762"/>
                </a:cxn>
                <a:cxn ang="0">
                  <a:pos x="118" y="709"/>
                </a:cxn>
                <a:cxn ang="0">
                  <a:pos x="65" y="647"/>
                </a:cxn>
                <a:cxn ang="0">
                  <a:pos x="27" y="579"/>
                </a:cxn>
                <a:cxn ang="0">
                  <a:pos x="5" y="504"/>
                </a:cxn>
                <a:cxn ang="0">
                  <a:pos x="0" y="424"/>
                </a:cxn>
                <a:cxn ang="0">
                  <a:pos x="12" y="341"/>
                </a:cxn>
                <a:cxn ang="0">
                  <a:pos x="43" y="259"/>
                </a:cxn>
                <a:cxn ang="0">
                  <a:pos x="92" y="196"/>
                </a:cxn>
                <a:cxn ang="0">
                  <a:pos x="156" y="150"/>
                </a:cxn>
                <a:cxn ang="0">
                  <a:pos x="231" y="123"/>
                </a:cxn>
                <a:cxn ang="0">
                  <a:pos x="311" y="114"/>
                </a:cxn>
                <a:cxn ang="0">
                  <a:pos x="395" y="121"/>
                </a:cxn>
                <a:cxn ang="0">
                  <a:pos x="477" y="142"/>
                </a:cxn>
                <a:cxn ang="0">
                  <a:pos x="553" y="179"/>
                </a:cxn>
                <a:cxn ang="0">
                  <a:pos x="589" y="199"/>
                </a:cxn>
                <a:cxn ang="0">
                  <a:pos x="594" y="180"/>
                </a:cxn>
                <a:cxn ang="0">
                  <a:pos x="610" y="146"/>
                </a:cxn>
                <a:cxn ang="0">
                  <a:pos x="638" y="104"/>
                </a:cxn>
                <a:cxn ang="0">
                  <a:pos x="679" y="61"/>
                </a:cxn>
                <a:cxn ang="0">
                  <a:pos x="737" y="26"/>
                </a:cxn>
                <a:cxn ang="0">
                  <a:pos x="814" y="5"/>
                </a:cxn>
                <a:cxn ang="0">
                  <a:pos x="914" y="2"/>
                </a:cxn>
                <a:cxn ang="0">
                  <a:pos x="1031" y="25"/>
                </a:cxn>
                <a:cxn ang="0">
                  <a:pos x="1123" y="69"/>
                </a:cxn>
                <a:cxn ang="0">
                  <a:pos x="1187" y="131"/>
                </a:cxn>
                <a:cxn ang="0">
                  <a:pos x="1224" y="203"/>
                </a:cxn>
                <a:cxn ang="0">
                  <a:pos x="1241" y="282"/>
                </a:cxn>
                <a:cxn ang="0">
                  <a:pos x="1240" y="363"/>
                </a:cxn>
                <a:cxn ang="0">
                  <a:pos x="1227" y="441"/>
                </a:cxn>
                <a:cxn ang="0">
                  <a:pos x="1203" y="513"/>
                </a:cxn>
                <a:cxn ang="0">
                  <a:pos x="1170" y="572"/>
                </a:cxn>
                <a:cxn ang="0">
                  <a:pos x="1119" y="626"/>
                </a:cxn>
                <a:cxn ang="0">
                  <a:pos x="1053" y="679"/>
                </a:cxn>
                <a:cxn ang="0">
                  <a:pos x="976" y="734"/>
                </a:cxn>
                <a:cxn ang="0">
                  <a:pos x="899" y="794"/>
                </a:cxn>
                <a:cxn ang="0">
                  <a:pos x="824" y="865"/>
                </a:cxn>
                <a:cxn ang="0">
                  <a:pos x="760" y="947"/>
                </a:cxn>
                <a:cxn ang="0">
                  <a:pos x="713" y="1046"/>
                </a:cxn>
              </a:cxnLst>
              <a:rect l="0" t="0" r="r" b="b"/>
              <a:pathLst>
                <a:path w="1243" h="1103">
                  <a:moveTo>
                    <a:pt x="697" y="1103"/>
                  </a:moveTo>
                  <a:lnTo>
                    <a:pt x="696" y="1100"/>
                  </a:lnTo>
                  <a:lnTo>
                    <a:pt x="692" y="1095"/>
                  </a:lnTo>
                  <a:lnTo>
                    <a:pt x="685" y="1084"/>
                  </a:lnTo>
                  <a:lnTo>
                    <a:pt x="676" y="1072"/>
                  </a:lnTo>
                  <a:lnTo>
                    <a:pt x="665" y="1057"/>
                  </a:lnTo>
                  <a:lnTo>
                    <a:pt x="649" y="1039"/>
                  </a:lnTo>
                  <a:lnTo>
                    <a:pt x="632" y="1020"/>
                  </a:lnTo>
                  <a:lnTo>
                    <a:pt x="610" y="998"/>
                  </a:lnTo>
                  <a:lnTo>
                    <a:pt x="586" y="976"/>
                  </a:lnTo>
                  <a:lnTo>
                    <a:pt x="558" y="954"/>
                  </a:lnTo>
                  <a:lnTo>
                    <a:pt x="527" y="930"/>
                  </a:lnTo>
                  <a:lnTo>
                    <a:pt x="492" y="907"/>
                  </a:lnTo>
                  <a:lnTo>
                    <a:pt x="453" y="884"/>
                  </a:lnTo>
                  <a:lnTo>
                    <a:pt x="410" y="863"/>
                  </a:lnTo>
                  <a:lnTo>
                    <a:pt x="364" y="842"/>
                  </a:lnTo>
                  <a:lnTo>
                    <a:pt x="314" y="823"/>
                  </a:lnTo>
                  <a:lnTo>
                    <a:pt x="268" y="806"/>
                  </a:lnTo>
                  <a:lnTo>
                    <a:pt x="225" y="785"/>
                  </a:lnTo>
                  <a:lnTo>
                    <a:pt x="186" y="762"/>
                  </a:lnTo>
                  <a:lnTo>
                    <a:pt x="150" y="736"/>
                  </a:lnTo>
                  <a:lnTo>
                    <a:pt x="118" y="709"/>
                  </a:lnTo>
                  <a:lnTo>
                    <a:pt x="90" y="679"/>
                  </a:lnTo>
                  <a:lnTo>
                    <a:pt x="65" y="647"/>
                  </a:lnTo>
                  <a:lnTo>
                    <a:pt x="44" y="613"/>
                  </a:lnTo>
                  <a:lnTo>
                    <a:pt x="27" y="579"/>
                  </a:lnTo>
                  <a:lnTo>
                    <a:pt x="13" y="542"/>
                  </a:lnTo>
                  <a:lnTo>
                    <a:pt x="5" y="504"/>
                  </a:lnTo>
                  <a:lnTo>
                    <a:pt x="0" y="464"/>
                  </a:lnTo>
                  <a:lnTo>
                    <a:pt x="0" y="424"/>
                  </a:lnTo>
                  <a:lnTo>
                    <a:pt x="3" y="383"/>
                  </a:lnTo>
                  <a:lnTo>
                    <a:pt x="12" y="341"/>
                  </a:lnTo>
                  <a:lnTo>
                    <a:pt x="25" y="299"/>
                  </a:lnTo>
                  <a:lnTo>
                    <a:pt x="43" y="259"/>
                  </a:lnTo>
                  <a:lnTo>
                    <a:pt x="66" y="225"/>
                  </a:lnTo>
                  <a:lnTo>
                    <a:pt x="92" y="196"/>
                  </a:lnTo>
                  <a:lnTo>
                    <a:pt x="123" y="171"/>
                  </a:lnTo>
                  <a:lnTo>
                    <a:pt x="156" y="150"/>
                  </a:lnTo>
                  <a:lnTo>
                    <a:pt x="192" y="134"/>
                  </a:lnTo>
                  <a:lnTo>
                    <a:pt x="231" y="123"/>
                  </a:lnTo>
                  <a:lnTo>
                    <a:pt x="270" y="116"/>
                  </a:lnTo>
                  <a:lnTo>
                    <a:pt x="311" y="114"/>
                  </a:lnTo>
                  <a:lnTo>
                    <a:pt x="353" y="115"/>
                  </a:lnTo>
                  <a:lnTo>
                    <a:pt x="395" y="121"/>
                  </a:lnTo>
                  <a:lnTo>
                    <a:pt x="436" y="130"/>
                  </a:lnTo>
                  <a:lnTo>
                    <a:pt x="477" y="142"/>
                  </a:lnTo>
                  <a:lnTo>
                    <a:pt x="516" y="159"/>
                  </a:lnTo>
                  <a:lnTo>
                    <a:pt x="553" y="179"/>
                  </a:lnTo>
                  <a:lnTo>
                    <a:pt x="588" y="203"/>
                  </a:lnTo>
                  <a:lnTo>
                    <a:pt x="589" y="199"/>
                  </a:lnTo>
                  <a:lnTo>
                    <a:pt x="591" y="191"/>
                  </a:lnTo>
                  <a:lnTo>
                    <a:pt x="594" y="180"/>
                  </a:lnTo>
                  <a:lnTo>
                    <a:pt x="601" y="164"/>
                  </a:lnTo>
                  <a:lnTo>
                    <a:pt x="610" y="146"/>
                  </a:lnTo>
                  <a:lnTo>
                    <a:pt x="622" y="125"/>
                  </a:lnTo>
                  <a:lnTo>
                    <a:pt x="638" y="104"/>
                  </a:lnTo>
                  <a:lnTo>
                    <a:pt x="656" y="82"/>
                  </a:lnTo>
                  <a:lnTo>
                    <a:pt x="679" y="61"/>
                  </a:lnTo>
                  <a:lnTo>
                    <a:pt x="705" y="43"/>
                  </a:lnTo>
                  <a:lnTo>
                    <a:pt x="737" y="26"/>
                  </a:lnTo>
                  <a:lnTo>
                    <a:pt x="773" y="14"/>
                  </a:lnTo>
                  <a:lnTo>
                    <a:pt x="814" y="5"/>
                  </a:lnTo>
                  <a:lnTo>
                    <a:pt x="862" y="0"/>
                  </a:lnTo>
                  <a:lnTo>
                    <a:pt x="914" y="2"/>
                  </a:lnTo>
                  <a:lnTo>
                    <a:pt x="973" y="10"/>
                  </a:lnTo>
                  <a:lnTo>
                    <a:pt x="1031" y="25"/>
                  </a:lnTo>
                  <a:lnTo>
                    <a:pt x="1081" y="45"/>
                  </a:lnTo>
                  <a:lnTo>
                    <a:pt x="1123" y="69"/>
                  </a:lnTo>
                  <a:lnTo>
                    <a:pt x="1158" y="98"/>
                  </a:lnTo>
                  <a:lnTo>
                    <a:pt x="1187" y="131"/>
                  </a:lnTo>
                  <a:lnTo>
                    <a:pt x="1208" y="166"/>
                  </a:lnTo>
                  <a:lnTo>
                    <a:pt x="1224" y="203"/>
                  </a:lnTo>
                  <a:lnTo>
                    <a:pt x="1236" y="242"/>
                  </a:lnTo>
                  <a:lnTo>
                    <a:pt x="1241" y="282"/>
                  </a:lnTo>
                  <a:lnTo>
                    <a:pt x="1243" y="323"/>
                  </a:lnTo>
                  <a:lnTo>
                    <a:pt x="1240" y="363"/>
                  </a:lnTo>
                  <a:lnTo>
                    <a:pt x="1235" y="403"/>
                  </a:lnTo>
                  <a:lnTo>
                    <a:pt x="1227" y="441"/>
                  </a:lnTo>
                  <a:lnTo>
                    <a:pt x="1215" y="479"/>
                  </a:lnTo>
                  <a:lnTo>
                    <a:pt x="1203" y="513"/>
                  </a:lnTo>
                  <a:lnTo>
                    <a:pt x="1188" y="544"/>
                  </a:lnTo>
                  <a:lnTo>
                    <a:pt x="1170" y="572"/>
                  </a:lnTo>
                  <a:lnTo>
                    <a:pt x="1147" y="600"/>
                  </a:lnTo>
                  <a:lnTo>
                    <a:pt x="1119" y="626"/>
                  </a:lnTo>
                  <a:lnTo>
                    <a:pt x="1087" y="652"/>
                  </a:lnTo>
                  <a:lnTo>
                    <a:pt x="1053" y="679"/>
                  </a:lnTo>
                  <a:lnTo>
                    <a:pt x="1015" y="705"/>
                  </a:lnTo>
                  <a:lnTo>
                    <a:pt x="976" y="734"/>
                  </a:lnTo>
                  <a:lnTo>
                    <a:pt x="938" y="764"/>
                  </a:lnTo>
                  <a:lnTo>
                    <a:pt x="899" y="794"/>
                  </a:lnTo>
                  <a:lnTo>
                    <a:pt x="860" y="828"/>
                  </a:lnTo>
                  <a:lnTo>
                    <a:pt x="824" y="865"/>
                  </a:lnTo>
                  <a:lnTo>
                    <a:pt x="791" y="904"/>
                  </a:lnTo>
                  <a:lnTo>
                    <a:pt x="760" y="947"/>
                  </a:lnTo>
                  <a:lnTo>
                    <a:pt x="734" y="995"/>
                  </a:lnTo>
                  <a:lnTo>
                    <a:pt x="713" y="1046"/>
                  </a:lnTo>
                  <a:lnTo>
                    <a:pt x="697" y="1103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FF0000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1" name="Freeform 11"/>
            <p:cNvSpPr>
              <a:spLocks/>
            </p:cNvSpPr>
            <p:nvPr/>
          </p:nvSpPr>
          <p:spPr bwMode="auto">
            <a:xfrm>
              <a:off x="3948" y="3076"/>
              <a:ext cx="306" cy="290"/>
            </a:xfrm>
            <a:custGeom>
              <a:avLst/>
              <a:gdLst/>
              <a:ahLst/>
              <a:cxnLst>
                <a:cxn ang="0">
                  <a:pos x="3" y="377"/>
                </a:cxn>
                <a:cxn ang="0">
                  <a:pos x="19" y="436"/>
                </a:cxn>
                <a:cxn ang="0">
                  <a:pos x="50" y="527"/>
                </a:cxn>
                <a:cxn ang="0">
                  <a:pos x="97" y="629"/>
                </a:cxn>
                <a:cxn ang="0">
                  <a:pos x="156" y="723"/>
                </a:cxn>
                <a:cxn ang="0">
                  <a:pos x="208" y="841"/>
                </a:cxn>
                <a:cxn ang="0">
                  <a:pos x="237" y="972"/>
                </a:cxn>
                <a:cxn ang="0">
                  <a:pos x="229" y="1100"/>
                </a:cxn>
                <a:cxn ang="0">
                  <a:pos x="208" y="1158"/>
                </a:cxn>
                <a:cxn ang="0">
                  <a:pos x="225" y="1147"/>
                </a:cxn>
                <a:cxn ang="0">
                  <a:pos x="258" y="1129"/>
                </a:cxn>
                <a:cxn ang="0">
                  <a:pos x="305" y="1105"/>
                </a:cxn>
                <a:cxn ang="0">
                  <a:pos x="361" y="1080"/>
                </a:cxn>
                <a:cxn ang="0">
                  <a:pos x="427" y="1055"/>
                </a:cxn>
                <a:cxn ang="0">
                  <a:pos x="498" y="1034"/>
                </a:cxn>
                <a:cxn ang="0">
                  <a:pos x="575" y="1022"/>
                </a:cxn>
                <a:cxn ang="0">
                  <a:pos x="653" y="1016"/>
                </a:cxn>
                <a:cxn ang="0">
                  <a:pos x="735" y="1010"/>
                </a:cxn>
                <a:cxn ang="0">
                  <a:pos x="818" y="1000"/>
                </a:cxn>
                <a:cxn ang="0">
                  <a:pos x="901" y="983"/>
                </a:cxn>
                <a:cxn ang="0">
                  <a:pos x="979" y="956"/>
                </a:cxn>
                <a:cxn ang="0">
                  <a:pos x="1054" y="916"/>
                </a:cxn>
                <a:cxn ang="0">
                  <a:pos x="1120" y="862"/>
                </a:cxn>
                <a:cxn ang="0">
                  <a:pos x="1176" y="791"/>
                </a:cxn>
                <a:cxn ang="0">
                  <a:pos x="1217" y="701"/>
                </a:cxn>
                <a:cxn ang="0">
                  <a:pos x="1225" y="609"/>
                </a:cxn>
                <a:cxn ang="0">
                  <a:pos x="1201" y="519"/>
                </a:cxn>
                <a:cxn ang="0">
                  <a:pos x="1149" y="439"/>
                </a:cxn>
                <a:cxn ang="0">
                  <a:pos x="1074" y="374"/>
                </a:cxn>
                <a:cxn ang="0">
                  <a:pos x="977" y="330"/>
                </a:cxn>
                <a:cxn ang="0">
                  <a:pos x="866" y="314"/>
                </a:cxn>
                <a:cxn ang="0">
                  <a:pos x="742" y="330"/>
                </a:cxn>
                <a:cxn ang="0">
                  <a:pos x="677" y="347"/>
                </a:cxn>
                <a:cxn ang="0">
                  <a:pos x="672" y="316"/>
                </a:cxn>
                <a:cxn ang="0">
                  <a:pos x="660" y="263"/>
                </a:cxn>
                <a:cxn ang="0">
                  <a:pos x="636" y="197"/>
                </a:cxn>
                <a:cxn ang="0">
                  <a:pos x="598" y="127"/>
                </a:cxn>
                <a:cxn ang="0">
                  <a:pos x="542" y="66"/>
                </a:cxn>
                <a:cxn ang="0">
                  <a:pos x="464" y="19"/>
                </a:cxn>
                <a:cxn ang="0">
                  <a:pos x="361" y="0"/>
                </a:cxn>
                <a:cxn ang="0">
                  <a:pos x="245" y="12"/>
                </a:cxn>
                <a:cxn ang="0">
                  <a:pos x="156" y="49"/>
                </a:cxn>
                <a:cxn ang="0">
                  <a:pos x="92" y="103"/>
                </a:cxn>
                <a:cxn ang="0">
                  <a:pos x="48" y="166"/>
                </a:cxn>
                <a:cxn ang="0">
                  <a:pos x="21" y="232"/>
                </a:cxn>
                <a:cxn ang="0">
                  <a:pos x="7" y="291"/>
                </a:cxn>
                <a:cxn ang="0">
                  <a:pos x="2" y="339"/>
                </a:cxn>
                <a:cxn ang="0">
                  <a:pos x="0" y="366"/>
                </a:cxn>
              </a:cxnLst>
              <a:rect l="0" t="0" r="r" b="b"/>
              <a:pathLst>
                <a:path w="1225" h="1159">
                  <a:moveTo>
                    <a:pt x="0" y="370"/>
                  </a:moveTo>
                  <a:lnTo>
                    <a:pt x="3" y="377"/>
                  </a:lnTo>
                  <a:lnTo>
                    <a:pt x="8" y="400"/>
                  </a:lnTo>
                  <a:lnTo>
                    <a:pt x="19" y="436"/>
                  </a:lnTo>
                  <a:lnTo>
                    <a:pt x="32" y="478"/>
                  </a:lnTo>
                  <a:lnTo>
                    <a:pt x="50" y="527"/>
                  </a:lnTo>
                  <a:lnTo>
                    <a:pt x="72" y="578"/>
                  </a:lnTo>
                  <a:lnTo>
                    <a:pt x="97" y="629"/>
                  </a:lnTo>
                  <a:lnTo>
                    <a:pt x="125" y="676"/>
                  </a:lnTo>
                  <a:lnTo>
                    <a:pt x="156" y="723"/>
                  </a:lnTo>
                  <a:lnTo>
                    <a:pt x="183" y="779"/>
                  </a:lnTo>
                  <a:lnTo>
                    <a:pt x="208" y="841"/>
                  </a:lnTo>
                  <a:lnTo>
                    <a:pt x="227" y="906"/>
                  </a:lnTo>
                  <a:lnTo>
                    <a:pt x="237" y="972"/>
                  </a:lnTo>
                  <a:lnTo>
                    <a:pt x="239" y="1038"/>
                  </a:lnTo>
                  <a:lnTo>
                    <a:pt x="229" y="1100"/>
                  </a:lnTo>
                  <a:lnTo>
                    <a:pt x="206" y="1159"/>
                  </a:lnTo>
                  <a:lnTo>
                    <a:pt x="208" y="1158"/>
                  </a:lnTo>
                  <a:lnTo>
                    <a:pt x="215" y="1154"/>
                  </a:lnTo>
                  <a:lnTo>
                    <a:pt x="225" y="1147"/>
                  </a:lnTo>
                  <a:lnTo>
                    <a:pt x="240" y="1139"/>
                  </a:lnTo>
                  <a:lnTo>
                    <a:pt x="258" y="1129"/>
                  </a:lnTo>
                  <a:lnTo>
                    <a:pt x="280" y="1117"/>
                  </a:lnTo>
                  <a:lnTo>
                    <a:pt x="305" y="1105"/>
                  </a:lnTo>
                  <a:lnTo>
                    <a:pt x="331" y="1092"/>
                  </a:lnTo>
                  <a:lnTo>
                    <a:pt x="361" y="1080"/>
                  </a:lnTo>
                  <a:lnTo>
                    <a:pt x="393" y="1067"/>
                  </a:lnTo>
                  <a:lnTo>
                    <a:pt x="427" y="1055"/>
                  </a:lnTo>
                  <a:lnTo>
                    <a:pt x="462" y="1044"/>
                  </a:lnTo>
                  <a:lnTo>
                    <a:pt x="498" y="1034"/>
                  </a:lnTo>
                  <a:lnTo>
                    <a:pt x="536" y="1027"/>
                  </a:lnTo>
                  <a:lnTo>
                    <a:pt x="575" y="1022"/>
                  </a:lnTo>
                  <a:lnTo>
                    <a:pt x="613" y="1018"/>
                  </a:lnTo>
                  <a:lnTo>
                    <a:pt x="653" y="1016"/>
                  </a:lnTo>
                  <a:lnTo>
                    <a:pt x="693" y="1014"/>
                  </a:lnTo>
                  <a:lnTo>
                    <a:pt x="735" y="1010"/>
                  </a:lnTo>
                  <a:lnTo>
                    <a:pt x="776" y="1007"/>
                  </a:lnTo>
                  <a:lnTo>
                    <a:pt x="818" y="1000"/>
                  </a:lnTo>
                  <a:lnTo>
                    <a:pt x="860" y="993"/>
                  </a:lnTo>
                  <a:lnTo>
                    <a:pt x="901" y="983"/>
                  </a:lnTo>
                  <a:lnTo>
                    <a:pt x="941" y="970"/>
                  </a:lnTo>
                  <a:lnTo>
                    <a:pt x="979" y="956"/>
                  </a:lnTo>
                  <a:lnTo>
                    <a:pt x="1018" y="937"/>
                  </a:lnTo>
                  <a:lnTo>
                    <a:pt x="1054" y="916"/>
                  </a:lnTo>
                  <a:lnTo>
                    <a:pt x="1088" y="891"/>
                  </a:lnTo>
                  <a:lnTo>
                    <a:pt x="1120" y="862"/>
                  </a:lnTo>
                  <a:lnTo>
                    <a:pt x="1150" y="828"/>
                  </a:lnTo>
                  <a:lnTo>
                    <a:pt x="1176" y="791"/>
                  </a:lnTo>
                  <a:lnTo>
                    <a:pt x="1200" y="747"/>
                  </a:lnTo>
                  <a:lnTo>
                    <a:pt x="1217" y="701"/>
                  </a:lnTo>
                  <a:lnTo>
                    <a:pt x="1225" y="654"/>
                  </a:lnTo>
                  <a:lnTo>
                    <a:pt x="1225" y="609"/>
                  </a:lnTo>
                  <a:lnTo>
                    <a:pt x="1217" y="562"/>
                  </a:lnTo>
                  <a:lnTo>
                    <a:pt x="1201" y="519"/>
                  </a:lnTo>
                  <a:lnTo>
                    <a:pt x="1178" y="477"/>
                  </a:lnTo>
                  <a:lnTo>
                    <a:pt x="1149" y="439"/>
                  </a:lnTo>
                  <a:lnTo>
                    <a:pt x="1115" y="404"/>
                  </a:lnTo>
                  <a:lnTo>
                    <a:pt x="1074" y="374"/>
                  </a:lnTo>
                  <a:lnTo>
                    <a:pt x="1027" y="349"/>
                  </a:lnTo>
                  <a:lnTo>
                    <a:pt x="977" y="330"/>
                  </a:lnTo>
                  <a:lnTo>
                    <a:pt x="924" y="318"/>
                  </a:lnTo>
                  <a:lnTo>
                    <a:pt x="866" y="314"/>
                  </a:lnTo>
                  <a:lnTo>
                    <a:pt x="805" y="317"/>
                  </a:lnTo>
                  <a:lnTo>
                    <a:pt x="742" y="330"/>
                  </a:lnTo>
                  <a:lnTo>
                    <a:pt x="677" y="351"/>
                  </a:lnTo>
                  <a:lnTo>
                    <a:pt x="677" y="347"/>
                  </a:lnTo>
                  <a:lnTo>
                    <a:pt x="675" y="334"/>
                  </a:lnTo>
                  <a:lnTo>
                    <a:pt x="672" y="316"/>
                  </a:lnTo>
                  <a:lnTo>
                    <a:pt x="667" y="291"/>
                  </a:lnTo>
                  <a:lnTo>
                    <a:pt x="660" y="263"/>
                  </a:lnTo>
                  <a:lnTo>
                    <a:pt x="650" y="231"/>
                  </a:lnTo>
                  <a:lnTo>
                    <a:pt x="636" y="197"/>
                  </a:lnTo>
                  <a:lnTo>
                    <a:pt x="620" y="161"/>
                  </a:lnTo>
                  <a:lnTo>
                    <a:pt x="598" y="127"/>
                  </a:lnTo>
                  <a:lnTo>
                    <a:pt x="572" y="95"/>
                  </a:lnTo>
                  <a:lnTo>
                    <a:pt x="542" y="66"/>
                  </a:lnTo>
                  <a:lnTo>
                    <a:pt x="506" y="40"/>
                  </a:lnTo>
                  <a:lnTo>
                    <a:pt x="464" y="19"/>
                  </a:lnTo>
                  <a:lnTo>
                    <a:pt x="417" y="5"/>
                  </a:lnTo>
                  <a:lnTo>
                    <a:pt x="361" y="0"/>
                  </a:lnTo>
                  <a:lnTo>
                    <a:pt x="299" y="2"/>
                  </a:lnTo>
                  <a:lnTo>
                    <a:pt x="245" y="12"/>
                  </a:lnTo>
                  <a:lnTo>
                    <a:pt x="197" y="28"/>
                  </a:lnTo>
                  <a:lnTo>
                    <a:pt x="156" y="49"/>
                  </a:lnTo>
                  <a:lnTo>
                    <a:pt x="121" y="75"/>
                  </a:lnTo>
                  <a:lnTo>
                    <a:pt x="92" y="103"/>
                  </a:lnTo>
                  <a:lnTo>
                    <a:pt x="67" y="134"/>
                  </a:lnTo>
                  <a:lnTo>
                    <a:pt x="48" y="166"/>
                  </a:lnTo>
                  <a:lnTo>
                    <a:pt x="33" y="199"/>
                  </a:lnTo>
                  <a:lnTo>
                    <a:pt x="21" y="232"/>
                  </a:lnTo>
                  <a:lnTo>
                    <a:pt x="13" y="263"/>
                  </a:lnTo>
                  <a:lnTo>
                    <a:pt x="7" y="291"/>
                  </a:lnTo>
                  <a:lnTo>
                    <a:pt x="4" y="317"/>
                  </a:lnTo>
                  <a:lnTo>
                    <a:pt x="2" y="339"/>
                  </a:lnTo>
                  <a:lnTo>
                    <a:pt x="0" y="355"/>
                  </a:lnTo>
                  <a:lnTo>
                    <a:pt x="0" y="366"/>
                  </a:lnTo>
                  <a:lnTo>
                    <a:pt x="0" y="370"/>
                  </a:lnTo>
                  <a:close/>
                </a:path>
              </a:pathLst>
            </a:custGeom>
            <a:solidFill>
              <a:srgbClr val="FF0000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FF0000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2" name="Freeform 12"/>
            <p:cNvSpPr>
              <a:spLocks/>
            </p:cNvSpPr>
            <p:nvPr/>
          </p:nvSpPr>
          <p:spPr bwMode="auto">
            <a:xfrm>
              <a:off x="3696" y="3005"/>
              <a:ext cx="195" cy="258"/>
            </a:xfrm>
            <a:custGeom>
              <a:avLst/>
              <a:gdLst/>
              <a:ahLst/>
              <a:cxnLst>
                <a:cxn ang="0">
                  <a:pos x="749" y="1007"/>
                </a:cxn>
                <a:cxn ang="0">
                  <a:pos x="710" y="967"/>
                </a:cxn>
                <a:cxn ang="0">
                  <a:pos x="668" y="930"/>
                </a:cxn>
                <a:cxn ang="0">
                  <a:pos x="635" y="905"/>
                </a:cxn>
                <a:cxn ang="0">
                  <a:pos x="602" y="882"/>
                </a:cxn>
                <a:cxn ang="0">
                  <a:pos x="566" y="864"/>
                </a:cxn>
                <a:cxn ang="0">
                  <a:pos x="530" y="847"/>
                </a:cxn>
                <a:cxn ang="0">
                  <a:pos x="492" y="832"/>
                </a:cxn>
                <a:cxn ang="0">
                  <a:pos x="422" y="805"/>
                </a:cxn>
                <a:cxn ang="0">
                  <a:pos x="337" y="766"/>
                </a:cxn>
                <a:cxn ang="0">
                  <a:pos x="257" y="719"/>
                </a:cxn>
                <a:cxn ang="0">
                  <a:pos x="184" y="662"/>
                </a:cxn>
                <a:cxn ang="0">
                  <a:pos x="123" y="594"/>
                </a:cxn>
                <a:cxn ang="0">
                  <a:pos x="75" y="513"/>
                </a:cxn>
                <a:cxn ang="0">
                  <a:pos x="52" y="429"/>
                </a:cxn>
                <a:cxn ang="0">
                  <a:pos x="51" y="342"/>
                </a:cxn>
                <a:cxn ang="0">
                  <a:pos x="71" y="249"/>
                </a:cxn>
                <a:cxn ang="0">
                  <a:pos x="114" y="169"/>
                </a:cxn>
                <a:cxn ang="0">
                  <a:pos x="181" y="101"/>
                </a:cxn>
                <a:cxn ang="0">
                  <a:pos x="271" y="50"/>
                </a:cxn>
                <a:cxn ang="0">
                  <a:pos x="369" y="30"/>
                </a:cxn>
                <a:cxn ang="0">
                  <a:pos x="469" y="37"/>
                </a:cxn>
                <a:cxn ang="0">
                  <a:pos x="566" y="65"/>
                </a:cxn>
                <a:cxn ang="0">
                  <a:pos x="657" y="113"/>
                </a:cxn>
                <a:cxn ang="0">
                  <a:pos x="688" y="131"/>
                </a:cxn>
                <a:cxn ang="0">
                  <a:pos x="665" y="109"/>
                </a:cxn>
                <a:cxn ang="0">
                  <a:pos x="586" y="58"/>
                </a:cxn>
                <a:cxn ang="0">
                  <a:pos x="498" y="21"/>
                </a:cxn>
                <a:cxn ang="0">
                  <a:pos x="405" y="1"/>
                </a:cxn>
                <a:cxn ang="0">
                  <a:pos x="312" y="5"/>
                </a:cxn>
                <a:cxn ang="0">
                  <a:pos x="222" y="33"/>
                </a:cxn>
                <a:cxn ang="0">
                  <a:pos x="179" y="57"/>
                </a:cxn>
                <a:cxn ang="0">
                  <a:pos x="138" y="86"/>
                </a:cxn>
                <a:cxn ang="0">
                  <a:pos x="101" y="119"/>
                </a:cxn>
                <a:cxn ang="0">
                  <a:pos x="68" y="155"/>
                </a:cxn>
                <a:cxn ang="0">
                  <a:pos x="42" y="197"/>
                </a:cxn>
                <a:cxn ang="0">
                  <a:pos x="12" y="278"/>
                </a:cxn>
                <a:cxn ang="0">
                  <a:pos x="0" y="375"/>
                </a:cxn>
                <a:cxn ang="0">
                  <a:pos x="8" y="455"/>
                </a:cxn>
                <a:cxn ang="0">
                  <a:pos x="39" y="541"/>
                </a:cxn>
                <a:cxn ang="0">
                  <a:pos x="88" y="616"/>
                </a:cxn>
                <a:cxn ang="0">
                  <a:pos x="152" y="680"/>
                </a:cxn>
                <a:cxn ang="0">
                  <a:pos x="226" y="734"/>
                </a:cxn>
                <a:cxn ang="0">
                  <a:pos x="306" y="777"/>
                </a:cxn>
                <a:cxn ang="0">
                  <a:pos x="369" y="804"/>
                </a:cxn>
                <a:cxn ang="0">
                  <a:pos x="425" y="823"/>
                </a:cxn>
                <a:cxn ang="0">
                  <a:pos x="481" y="841"/>
                </a:cxn>
                <a:cxn ang="0">
                  <a:pos x="538" y="861"/>
                </a:cxn>
                <a:cxn ang="0">
                  <a:pos x="591" y="884"/>
                </a:cxn>
                <a:cxn ang="0">
                  <a:pos x="647" y="917"/>
                </a:cxn>
                <a:cxn ang="0">
                  <a:pos x="704" y="965"/>
                </a:cxn>
                <a:cxn ang="0">
                  <a:pos x="757" y="1016"/>
                </a:cxn>
                <a:cxn ang="0">
                  <a:pos x="778" y="1032"/>
                </a:cxn>
                <a:cxn ang="0">
                  <a:pos x="778" y="1032"/>
                </a:cxn>
              </a:cxnLst>
              <a:rect l="0" t="0" r="r" b="b"/>
              <a:pathLst>
                <a:path w="778" h="1032">
                  <a:moveTo>
                    <a:pt x="778" y="1032"/>
                  </a:moveTo>
                  <a:lnTo>
                    <a:pt x="763" y="1020"/>
                  </a:lnTo>
                  <a:lnTo>
                    <a:pt x="749" y="1007"/>
                  </a:lnTo>
                  <a:lnTo>
                    <a:pt x="736" y="994"/>
                  </a:lnTo>
                  <a:lnTo>
                    <a:pt x="723" y="981"/>
                  </a:lnTo>
                  <a:lnTo>
                    <a:pt x="710" y="967"/>
                  </a:lnTo>
                  <a:lnTo>
                    <a:pt x="696" y="955"/>
                  </a:lnTo>
                  <a:lnTo>
                    <a:pt x="682" y="942"/>
                  </a:lnTo>
                  <a:lnTo>
                    <a:pt x="668" y="930"/>
                  </a:lnTo>
                  <a:lnTo>
                    <a:pt x="657" y="921"/>
                  </a:lnTo>
                  <a:lnTo>
                    <a:pt x="646" y="913"/>
                  </a:lnTo>
                  <a:lnTo>
                    <a:pt x="635" y="905"/>
                  </a:lnTo>
                  <a:lnTo>
                    <a:pt x="624" y="897"/>
                  </a:lnTo>
                  <a:lnTo>
                    <a:pt x="613" y="890"/>
                  </a:lnTo>
                  <a:lnTo>
                    <a:pt x="602" y="882"/>
                  </a:lnTo>
                  <a:lnTo>
                    <a:pt x="590" y="876"/>
                  </a:lnTo>
                  <a:lnTo>
                    <a:pt x="579" y="870"/>
                  </a:lnTo>
                  <a:lnTo>
                    <a:pt x="566" y="864"/>
                  </a:lnTo>
                  <a:lnTo>
                    <a:pt x="555" y="858"/>
                  </a:lnTo>
                  <a:lnTo>
                    <a:pt x="542" y="853"/>
                  </a:lnTo>
                  <a:lnTo>
                    <a:pt x="530" y="847"/>
                  </a:lnTo>
                  <a:lnTo>
                    <a:pt x="519" y="842"/>
                  </a:lnTo>
                  <a:lnTo>
                    <a:pt x="506" y="837"/>
                  </a:lnTo>
                  <a:lnTo>
                    <a:pt x="492" y="832"/>
                  </a:lnTo>
                  <a:lnTo>
                    <a:pt x="480" y="828"/>
                  </a:lnTo>
                  <a:lnTo>
                    <a:pt x="450" y="816"/>
                  </a:lnTo>
                  <a:lnTo>
                    <a:pt x="422" y="805"/>
                  </a:lnTo>
                  <a:lnTo>
                    <a:pt x="394" y="793"/>
                  </a:lnTo>
                  <a:lnTo>
                    <a:pt x="365" y="780"/>
                  </a:lnTo>
                  <a:lnTo>
                    <a:pt x="337" y="766"/>
                  </a:lnTo>
                  <a:lnTo>
                    <a:pt x="309" y="751"/>
                  </a:lnTo>
                  <a:lnTo>
                    <a:pt x="282" y="736"/>
                  </a:lnTo>
                  <a:lnTo>
                    <a:pt x="257" y="719"/>
                  </a:lnTo>
                  <a:lnTo>
                    <a:pt x="232" y="702"/>
                  </a:lnTo>
                  <a:lnTo>
                    <a:pt x="207" y="683"/>
                  </a:lnTo>
                  <a:lnTo>
                    <a:pt x="184" y="662"/>
                  </a:lnTo>
                  <a:lnTo>
                    <a:pt x="163" y="641"/>
                  </a:lnTo>
                  <a:lnTo>
                    <a:pt x="142" y="618"/>
                  </a:lnTo>
                  <a:lnTo>
                    <a:pt x="123" y="594"/>
                  </a:lnTo>
                  <a:lnTo>
                    <a:pt x="105" y="568"/>
                  </a:lnTo>
                  <a:lnTo>
                    <a:pt x="89" y="541"/>
                  </a:lnTo>
                  <a:lnTo>
                    <a:pt x="75" y="513"/>
                  </a:lnTo>
                  <a:lnTo>
                    <a:pt x="65" y="486"/>
                  </a:lnTo>
                  <a:lnTo>
                    <a:pt x="57" y="459"/>
                  </a:lnTo>
                  <a:lnTo>
                    <a:pt x="52" y="429"/>
                  </a:lnTo>
                  <a:lnTo>
                    <a:pt x="50" y="401"/>
                  </a:lnTo>
                  <a:lnTo>
                    <a:pt x="50" y="371"/>
                  </a:lnTo>
                  <a:lnTo>
                    <a:pt x="51" y="342"/>
                  </a:lnTo>
                  <a:lnTo>
                    <a:pt x="55" y="312"/>
                  </a:lnTo>
                  <a:lnTo>
                    <a:pt x="62" y="279"/>
                  </a:lnTo>
                  <a:lnTo>
                    <a:pt x="71" y="249"/>
                  </a:lnTo>
                  <a:lnTo>
                    <a:pt x="82" y="221"/>
                  </a:lnTo>
                  <a:lnTo>
                    <a:pt x="97" y="194"/>
                  </a:lnTo>
                  <a:lnTo>
                    <a:pt x="114" y="169"/>
                  </a:lnTo>
                  <a:lnTo>
                    <a:pt x="134" y="145"/>
                  </a:lnTo>
                  <a:lnTo>
                    <a:pt x="156" y="123"/>
                  </a:lnTo>
                  <a:lnTo>
                    <a:pt x="181" y="101"/>
                  </a:lnTo>
                  <a:lnTo>
                    <a:pt x="209" y="81"/>
                  </a:lnTo>
                  <a:lnTo>
                    <a:pt x="240" y="64"/>
                  </a:lnTo>
                  <a:lnTo>
                    <a:pt x="271" y="50"/>
                  </a:lnTo>
                  <a:lnTo>
                    <a:pt x="303" y="40"/>
                  </a:lnTo>
                  <a:lnTo>
                    <a:pt x="336" y="33"/>
                  </a:lnTo>
                  <a:lnTo>
                    <a:pt x="369" y="30"/>
                  </a:lnTo>
                  <a:lnTo>
                    <a:pt x="401" y="30"/>
                  </a:lnTo>
                  <a:lnTo>
                    <a:pt x="436" y="31"/>
                  </a:lnTo>
                  <a:lnTo>
                    <a:pt x="469" y="37"/>
                  </a:lnTo>
                  <a:lnTo>
                    <a:pt x="502" y="43"/>
                  </a:lnTo>
                  <a:lnTo>
                    <a:pt x="535" y="54"/>
                  </a:lnTo>
                  <a:lnTo>
                    <a:pt x="566" y="65"/>
                  </a:lnTo>
                  <a:lnTo>
                    <a:pt x="598" y="80"/>
                  </a:lnTo>
                  <a:lnTo>
                    <a:pt x="628" y="96"/>
                  </a:lnTo>
                  <a:lnTo>
                    <a:pt x="657" y="113"/>
                  </a:lnTo>
                  <a:lnTo>
                    <a:pt x="685" y="132"/>
                  </a:lnTo>
                  <a:lnTo>
                    <a:pt x="687" y="132"/>
                  </a:lnTo>
                  <a:lnTo>
                    <a:pt x="688" y="131"/>
                  </a:lnTo>
                  <a:lnTo>
                    <a:pt x="689" y="130"/>
                  </a:lnTo>
                  <a:lnTo>
                    <a:pt x="689" y="129"/>
                  </a:lnTo>
                  <a:lnTo>
                    <a:pt x="665" y="109"/>
                  </a:lnTo>
                  <a:lnTo>
                    <a:pt x="640" y="91"/>
                  </a:lnTo>
                  <a:lnTo>
                    <a:pt x="614" y="74"/>
                  </a:lnTo>
                  <a:lnTo>
                    <a:pt x="586" y="58"/>
                  </a:lnTo>
                  <a:lnTo>
                    <a:pt x="557" y="45"/>
                  </a:lnTo>
                  <a:lnTo>
                    <a:pt x="528" y="32"/>
                  </a:lnTo>
                  <a:lnTo>
                    <a:pt x="498" y="21"/>
                  </a:lnTo>
                  <a:lnTo>
                    <a:pt x="467" y="13"/>
                  </a:lnTo>
                  <a:lnTo>
                    <a:pt x="437" y="6"/>
                  </a:lnTo>
                  <a:lnTo>
                    <a:pt x="405" y="1"/>
                  </a:lnTo>
                  <a:lnTo>
                    <a:pt x="374" y="0"/>
                  </a:lnTo>
                  <a:lnTo>
                    <a:pt x="342" y="0"/>
                  </a:lnTo>
                  <a:lnTo>
                    <a:pt x="312" y="5"/>
                  </a:lnTo>
                  <a:lnTo>
                    <a:pt x="281" y="10"/>
                  </a:lnTo>
                  <a:lnTo>
                    <a:pt x="251" y="21"/>
                  </a:lnTo>
                  <a:lnTo>
                    <a:pt x="222" y="33"/>
                  </a:lnTo>
                  <a:lnTo>
                    <a:pt x="207" y="41"/>
                  </a:lnTo>
                  <a:lnTo>
                    <a:pt x="192" y="49"/>
                  </a:lnTo>
                  <a:lnTo>
                    <a:pt x="179" y="57"/>
                  </a:lnTo>
                  <a:lnTo>
                    <a:pt x="165" y="66"/>
                  </a:lnTo>
                  <a:lnTo>
                    <a:pt x="151" y="75"/>
                  </a:lnTo>
                  <a:lnTo>
                    <a:pt x="138" y="86"/>
                  </a:lnTo>
                  <a:lnTo>
                    <a:pt x="125" y="96"/>
                  </a:lnTo>
                  <a:lnTo>
                    <a:pt x="113" y="107"/>
                  </a:lnTo>
                  <a:lnTo>
                    <a:pt x="101" y="119"/>
                  </a:lnTo>
                  <a:lnTo>
                    <a:pt x="90" y="130"/>
                  </a:lnTo>
                  <a:lnTo>
                    <a:pt x="79" y="142"/>
                  </a:lnTo>
                  <a:lnTo>
                    <a:pt x="68" y="155"/>
                  </a:lnTo>
                  <a:lnTo>
                    <a:pt x="59" y="169"/>
                  </a:lnTo>
                  <a:lnTo>
                    <a:pt x="50" y="182"/>
                  </a:lnTo>
                  <a:lnTo>
                    <a:pt x="42" y="197"/>
                  </a:lnTo>
                  <a:lnTo>
                    <a:pt x="34" y="212"/>
                  </a:lnTo>
                  <a:lnTo>
                    <a:pt x="22" y="244"/>
                  </a:lnTo>
                  <a:lnTo>
                    <a:pt x="12" y="278"/>
                  </a:lnTo>
                  <a:lnTo>
                    <a:pt x="5" y="312"/>
                  </a:lnTo>
                  <a:lnTo>
                    <a:pt x="1" y="347"/>
                  </a:lnTo>
                  <a:lnTo>
                    <a:pt x="0" y="375"/>
                  </a:lnTo>
                  <a:lnTo>
                    <a:pt x="1" y="402"/>
                  </a:lnTo>
                  <a:lnTo>
                    <a:pt x="4" y="429"/>
                  </a:lnTo>
                  <a:lnTo>
                    <a:pt x="8" y="455"/>
                  </a:lnTo>
                  <a:lnTo>
                    <a:pt x="16" y="485"/>
                  </a:lnTo>
                  <a:lnTo>
                    <a:pt x="26" y="513"/>
                  </a:lnTo>
                  <a:lnTo>
                    <a:pt x="39" y="541"/>
                  </a:lnTo>
                  <a:lnTo>
                    <a:pt x="54" y="567"/>
                  </a:lnTo>
                  <a:lnTo>
                    <a:pt x="69" y="592"/>
                  </a:lnTo>
                  <a:lnTo>
                    <a:pt x="88" y="616"/>
                  </a:lnTo>
                  <a:lnTo>
                    <a:pt x="108" y="639"/>
                  </a:lnTo>
                  <a:lnTo>
                    <a:pt x="130" y="659"/>
                  </a:lnTo>
                  <a:lnTo>
                    <a:pt x="152" y="680"/>
                  </a:lnTo>
                  <a:lnTo>
                    <a:pt x="176" y="699"/>
                  </a:lnTo>
                  <a:lnTo>
                    <a:pt x="201" y="717"/>
                  </a:lnTo>
                  <a:lnTo>
                    <a:pt x="226" y="734"/>
                  </a:lnTo>
                  <a:lnTo>
                    <a:pt x="253" y="749"/>
                  </a:lnTo>
                  <a:lnTo>
                    <a:pt x="279" y="764"/>
                  </a:lnTo>
                  <a:lnTo>
                    <a:pt x="306" y="777"/>
                  </a:lnTo>
                  <a:lnTo>
                    <a:pt x="332" y="789"/>
                  </a:lnTo>
                  <a:lnTo>
                    <a:pt x="350" y="797"/>
                  </a:lnTo>
                  <a:lnTo>
                    <a:pt x="369" y="804"/>
                  </a:lnTo>
                  <a:lnTo>
                    <a:pt x="388" y="810"/>
                  </a:lnTo>
                  <a:lnTo>
                    <a:pt x="406" y="816"/>
                  </a:lnTo>
                  <a:lnTo>
                    <a:pt x="425" y="823"/>
                  </a:lnTo>
                  <a:lnTo>
                    <a:pt x="444" y="829"/>
                  </a:lnTo>
                  <a:lnTo>
                    <a:pt x="463" y="835"/>
                  </a:lnTo>
                  <a:lnTo>
                    <a:pt x="481" y="841"/>
                  </a:lnTo>
                  <a:lnTo>
                    <a:pt x="500" y="848"/>
                  </a:lnTo>
                  <a:lnTo>
                    <a:pt x="519" y="854"/>
                  </a:lnTo>
                  <a:lnTo>
                    <a:pt x="538" y="861"/>
                  </a:lnTo>
                  <a:lnTo>
                    <a:pt x="556" y="868"/>
                  </a:lnTo>
                  <a:lnTo>
                    <a:pt x="574" y="876"/>
                  </a:lnTo>
                  <a:lnTo>
                    <a:pt x="591" y="884"/>
                  </a:lnTo>
                  <a:lnTo>
                    <a:pt x="610" y="894"/>
                  </a:lnTo>
                  <a:lnTo>
                    <a:pt x="627" y="904"/>
                  </a:lnTo>
                  <a:lnTo>
                    <a:pt x="647" y="917"/>
                  </a:lnTo>
                  <a:lnTo>
                    <a:pt x="666" y="933"/>
                  </a:lnTo>
                  <a:lnTo>
                    <a:pt x="686" y="949"/>
                  </a:lnTo>
                  <a:lnTo>
                    <a:pt x="704" y="965"/>
                  </a:lnTo>
                  <a:lnTo>
                    <a:pt x="722" y="982"/>
                  </a:lnTo>
                  <a:lnTo>
                    <a:pt x="739" y="999"/>
                  </a:lnTo>
                  <a:lnTo>
                    <a:pt x="757" y="1016"/>
                  </a:lnTo>
                  <a:lnTo>
                    <a:pt x="777" y="1032"/>
                  </a:lnTo>
                  <a:lnTo>
                    <a:pt x="777" y="1032"/>
                  </a:lnTo>
                  <a:lnTo>
                    <a:pt x="778" y="1032"/>
                  </a:lnTo>
                  <a:lnTo>
                    <a:pt x="778" y="1032"/>
                  </a:lnTo>
                  <a:lnTo>
                    <a:pt x="778" y="1032"/>
                  </a:lnTo>
                  <a:lnTo>
                    <a:pt x="778" y="1032"/>
                  </a:lnTo>
                  <a:close/>
                </a:path>
              </a:pathLst>
            </a:custGeom>
            <a:solidFill>
              <a:srgbClr val="116E75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116E75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3" name="Freeform 13"/>
            <p:cNvSpPr>
              <a:spLocks/>
            </p:cNvSpPr>
            <p:nvPr/>
          </p:nvSpPr>
          <p:spPr bwMode="auto">
            <a:xfrm>
              <a:off x="3859" y="2978"/>
              <a:ext cx="180" cy="292"/>
            </a:xfrm>
            <a:custGeom>
              <a:avLst/>
              <a:gdLst/>
              <a:ahLst/>
              <a:cxnLst>
                <a:cxn ang="0">
                  <a:pos x="33" y="174"/>
                </a:cxn>
                <a:cxn ang="0">
                  <a:pos x="97" y="106"/>
                </a:cxn>
                <a:cxn ang="0">
                  <a:pos x="176" y="58"/>
                </a:cxn>
                <a:cxn ang="0">
                  <a:pos x="264" y="34"/>
                </a:cxn>
                <a:cxn ang="0">
                  <a:pos x="358" y="35"/>
                </a:cxn>
                <a:cxn ang="0">
                  <a:pos x="448" y="61"/>
                </a:cxn>
                <a:cxn ang="0">
                  <a:pos x="521" y="105"/>
                </a:cxn>
                <a:cxn ang="0">
                  <a:pos x="578" y="163"/>
                </a:cxn>
                <a:cxn ang="0">
                  <a:pos x="619" y="232"/>
                </a:cxn>
                <a:cxn ang="0">
                  <a:pos x="644" y="310"/>
                </a:cxn>
                <a:cxn ang="0">
                  <a:pos x="655" y="397"/>
                </a:cxn>
                <a:cxn ang="0">
                  <a:pos x="646" y="487"/>
                </a:cxn>
                <a:cxn ang="0">
                  <a:pos x="616" y="571"/>
                </a:cxn>
                <a:cxn ang="0">
                  <a:pos x="567" y="648"/>
                </a:cxn>
                <a:cxn ang="0">
                  <a:pos x="508" y="720"/>
                </a:cxn>
                <a:cxn ang="0">
                  <a:pos x="443" y="785"/>
                </a:cxn>
                <a:cxn ang="0">
                  <a:pos x="379" y="843"/>
                </a:cxn>
                <a:cxn ang="0">
                  <a:pos x="320" y="906"/>
                </a:cxn>
                <a:cxn ang="0">
                  <a:pos x="264" y="972"/>
                </a:cxn>
                <a:cxn ang="0">
                  <a:pos x="213" y="1043"/>
                </a:cxn>
                <a:cxn ang="0">
                  <a:pos x="169" y="1117"/>
                </a:cxn>
                <a:cxn ang="0">
                  <a:pos x="144" y="1171"/>
                </a:cxn>
                <a:cxn ang="0">
                  <a:pos x="146" y="1170"/>
                </a:cxn>
                <a:cxn ang="0">
                  <a:pos x="202" y="1075"/>
                </a:cxn>
                <a:cxn ang="0">
                  <a:pos x="269" y="992"/>
                </a:cxn>
                <a:cxn ang="0">
                  <a:pos x="335" y="927"/>
                </a:cxn>
                <a:cxn ang="0">
                  <a:pos x="379" y="890"/>
                </a:cxn>
                <a:cxn ang="0">
                  <a:pos x="425" y="853"/>
                </a:cxn>
                <a:cxn ang="0">
                  <a:pos x="470" y="817"/>
                </a:cxn>
                <a:cxn ang="0">
                  <a:pos x="513" y="779"/>
                </a:cxn>
                <a:cxn ang="0">
                  <a:pos x="555" y="739"/>
                </a:cxn>
                <a:cxn ang="0">
                  <a:pos x="619" y="667"/>
                </a:cxn>
                <a:cxn ang="0">
                  <a:pos x="674" y="585"/>
                </a:cxn>
                <a:cxn ang="0">
                  <a:pos x="715" y="464"/>
                </a:cxn>
                <a:cxn ang="0">
                  <a:pos x="703" y="279"/>
                </a:cxn>
                <a:cxn ang="0">
                  <a:pos x="670" y="191"/>
                </a:cxn>
                <a:cxn ang="0">
                  <a:pos x="618" y="118"/>
                </a:cxn>
                <a:cxn ang="0">
                  <a:pos x="550" y="61"/>
                </a:cxn>
                <a:cxn ang="0">
                  <a:pos x="469" y="23"/>
                </a:cxn>
                <a:cxn ang="0">
                  <a:pos x="379" y="2"/>
                </a:cxn>
                <a:cxn ang="0">
                  <a:pos x="293" y="3"/>
                </a:cxn>
                <a:cxn ang="0">
                  <a:pos x="213" y="25"/>
                </a:cxn>
                <a:cxn ang="0">
                  <a:pos x="140" y="64"/>
                </a:cxn>
                <a:cxn ang="0">
                  <a:pos x="77" y="118"/>
                </a:cxn>
                <a:cxn ang="0">
                  <a:pos x="26" y="183"/>
                </a:cxn>
                <a:cxn ang="0">
                  <a:pos x="0" y="232"/>
                </a:cxn>
                <a:cxn ang="0">
                  <a:pos x="0" y="231"/>
                </a:cxn>
              </a:cxnLst>
              <a:rect l="0" t="0" r="r" b="b"/>
              <a:pathLst>
                <a:path w="719" h="1171">
                  <a:moveTo>
                    <a:pt x="0" y="231"/>
                  </a:moveTo>
                  <a:lnTo>
                    <a:pt x="15" y="201"/>
                  </a:lnTo>
                  <a:lnTo>
                    <a:pt x="33" y="174"/>
                  </a:lnTo>
                  <a:lnTo>
                    <a:pt x="53" y="149"/>
                  </a:lnTo>
                  <a:lnTo>
                    <a:pt x="74" y="126"/>
                  </a:lnTo>
                  <a:lnTo>
                    <a:pt x="97" y="106"/>
                  </a:lnTo>
                  <a:lnTo>
                    <a:pt x="122" y="87"/>
                  </a:lnTo>
                  <a:lnTo>
                    <a:pt x="148" y="72"/>
                  </a:lnTo>
                  <a:lnTo>
                    <a:pt x="176" y="58"/>
                  </a:lnTo>
                  <a:lnTo>
                    <a:pt x="204" y="48"/>
                  </a:lnTo>
                  <a:lnTo>
                    <a:pt x="234" y="40"/>
                  </a:lnTo>
                  <a:lnTo>
                    <a:pt x="264" y="34"/>
                  </a:lnTo>
                  <a:lnTo>
                    <a:pt x="295" y="32"/>
                  </a:lnTo>
                  <a:lnTo>
                    <a:pt x="326" y="32"/>
                  </a:lnTo>
                  <a:lnTo>
                    <a:pt x="358" y="35"/>
                  </a:lnTo>
                  <a:lnTo>
                    <a:pt x="388" y="41"/>
                  </a:lnTo>
                  <a:lnTo>
                    <a:pt x="420" y="50"/>
                  </a:lnTo>
                  <a:lnTo>
                    <a:pt x="448" y="61"/>
                  </a:lnTo>
                  <a:lnTo>
                    <a:pt x="475" y="74"/>
                  </a:lnTo>
                  <a:lnTo>
                    <a:pt x="498" y="89"/>
                  </a:lnTo>
                  <a:lnTo>
                    <a:pt x="521" y="105"/>
                  </a:lnTo>
                  <a:lnTo>
                    <a:pt x="543" y="123"/>
                  </a:lnTo>
                  <a:lnTo>
                    <a:pt x="561" y="142"/>
                  </a:lnTo>
                  <a:lnTo>
                    <a:pt x="578" y="163"/>
                  </a:lnTo>
                  <a:lnTo>
                    <a:pt x="594" y="184"/>
                  </a:lnTo>
                  <a:lnTo>
                    <a:pt x="608" y="207"/>
                  </a:lnTo>
                  <a:lnTo>
                    <a:pt x="619" y="232"/>
                  </a:lnTo>
                  <a:lnTo>
                    <a:pt x="629" y="257"/>
                  </a:lnTo>
                  <a:lnTo>
                    <a:pt x="637" y="283"/>
                  </a:lnTo>
                  <a:lnTo>
                    <a:pt x="644" y="310"/>
                  </a:lnTo>
                  <a:lnTo>
                    <a:pt x="650" y="339"/>
                  </a:lnTo>
                  <a:lnTo>
                    <a:pt x="653" y="367"/>
                  </a:lnTo>
                  <a:lnTo>
                    <a:pt x="655" y="397"/>
                  </a:lnTo>
                  <a:lnTo>
                    <a:pt x="655" y="428"/>
                  </a:lnTo>
                  <a:lnTo>
                    <a:pt x="652" y="457"/>
                  </a:lnTo>
                  <a:lnTo>
                    <a:pt x="646" y="487"/>
                  </a:lnTo>
                  <a:lnTo>
                    <a:pt x="638" y="515"/>
                  </a:lnTo>
                  <a:lnTo>
                    <a:pt x="628" y="544"/>
                  </a:lnTo>
                  <a:lnTo>
                    <a:pt x="616" y="571"/>
                  </a:lnTo>
                  <a:lnTo>
                    <a:pt x="601" y="597"/>
                  </a:lnTo>
                  <a:lnTo>
                    <a:pt x="585" y="623"/>
                  </a:lnTo>
                  <a:lnTo>
                    <a:pt x="567" y="648"/>
                  </a:lnTo>
                  <a:lnTo>
                    <a:pt x="547" y="673"/>
                  </a:lnTo>
                  <a:lnTo>
                    <a:pt x="528" y="697"/>
                  </a:lnTo>
                  <a:lnTo>
                    <a:pt x="508" y="720"/>
                  </a:lnTo>
                  <a:lnTo>
                    <a:pt x="486" y="743"/>
                  </a:lnTo>
                  <a:lnTo>
                    <a:pt x="464" y="763"/>
                  </a:lnTo>
                  <a:lnTo>
                    <a:pt x="443" y="785"/>
                  </a:lnTo>
                  <a:lnTo>
                    <a:pt x="421" y="804"/>
                  </a:lnTo>
                  <a:lnTo>
                    <a:pt x="401" y="824"/>
                  </a:lnTo>
                  <a:lnTo>
                    <a:pt x="379" y="843"/>
                  </a:lnTo>
                  <a:lnTo>
                    <a:pt x="359" y="864"/>
                  </a:lnTo>
                  <a:lnTo>
                    <a:pt x="339" y="884"/>
                  </a:lnTo>
                  <a:lnTo>
                    <a:pt x="320" y="906"/>
                  </a:lnTo>
                  <a:lnTo>
                    <a:pt x="301" y="927"/>
                  </a:lnTo>
                  <a:lnTo>
                    <a:pt x="281" y="949"/>
                  </a:lnTo>
                  <a:lnTo>
                    <a:pt x="264" y="972"/>
                  </a:lnTo>
                  <a:lnTo>
                    <a:pt x="246" y="996"/>
                  </a:lnTo>
                  <a:lnTo>
                    <a:pt x="229" y="1018"/>
                  </a:lnTo>
                  <a:lnTo>
                    <a:pt x="213" y="1043"/>
                  </a:lnTo>
                  <a:lnTo>
                    <a:pt x="197" y="1067"/>
                  </a:lnTo>
                  <a:lnTo>
                    <a:pt x="182" y="1092"/>
                  </a:lnTo>
                  <a:lnTo>
                    <a:pt x="169" y="1117"/>
                  </a:lnTo>
                  <a:lnTo>
                    <a:pt x="156" y="1143"/>
                  </a:lnTo>
                  <a:lnTo>
                    <a:pt x="144" y="1170"/>
                  </a:lnTo>
                  <a:lnTo>
                    <a:pt x="144" y="1171"/>
                  </a:lnTo>
                  <a:lnTo>
                    <a:pt x="145" y="1171"/>
                  </a:lnTo>
                  <a:lnTo>
                    <a:pt x="146" y="1171"/>
                  </a:lnTo>
                  <a:lnTo>
                    <a:pt x="146" y="1170"/>
                  </a:lnTo>
                  <a:lnTo>
                    <a:pt x="163" y="1137"/>
                  </a:lnTo>
                  <a:lnTo>
                    <a:pt x="182" y="1106"/>
                  </a:lnTo>
                  <a:lnTo>
                    <a:pt x="202" y="1075"/>
                  </a:lnTo>
                  <a:lnTo>
                    <a:pt x="223" y="1047"/>
                  </a:lnTo>
                  <a:lnTo>
                    <a:pt x="245" y="1018"/>
                  </a:lnTo>
                  <a:lnTo>
                    <a:pt x="269" y="992"/>
                  </a:lnTo>
                  <a:lnTo>
                    <a:pt x="295" y="966"/>
                  </a:lnTo>
                  <a:lnTo>
                    <a:pt x="321" y="940"/>
                  </a:lnTo>
                  <a:lnTo>
                    <a:pt x="335" y="927"/>
                  </a:lnTo>
                  <a:lnTo>
                    <a:pt x="350" y="914"/>
                  </a:lnTo>
                  <a:lnTo>
                    <a:pt x="364" y="901"/>
                  </a:lnTo>
                  <a:lnTo>
                    <a:pt x="379" y="890"/>
                  </a:lnTo>
                  <a:lnTo>
                    <a:pt x="394" y="877"/>
                  </a:lnTo>
                  <a:lnTo>
                    <a:pt x="410" y="865"/>
                  </a:lnTo>
                  <a:lnTo>
                    <a:pt x="425" y="853"/>
                  </a:lnTo>
                  <a:lnTo>
                    <a:pt x="439" y="841"/>
                  </a:lnTo>
                  <a:lnTo>
                    <a:pt x="454" y="829"/>
                  </a:lnTo>
                  <a:lnTo>
                    <a:pt x="470" y="817"/>
                  </a:lnTo>
                  <a:lnTo>
                    <a:pt x="485" y="806"/>
                  </a:lnTo>
                  <a:lnTo>
                    <a:pt x="500" y="793"/>
                  </a:lnTo>
                  <a:lnTo>
                    <a:pt x="513" y="779"/>
                  </a:lnTo>
                  <a:lnTo>
                    <a:pt x="528" y="767"/>
                  </a:lnTo>
                  <a:lnTo>
                    <a:pt x="542" y="753"/>
                  </a:lnTo>
                  <a:lnTo>
                    <a:pt x="555" y="739"/>
                  </a:lnTo>
                  <a:lnTo>
                    <a:pt x="577" y="716"/>
                  </a:lnTo>
                  <a:lnTo>
                    <a:pt x="599" y="692"/>
                  </a:lnTo>
                  <a:lnTo>
                    <a:pt x="619" y="667"/>
                  </a:lnTo>
                  <a:lnTo>
                    <a:pt x="639" y="639"/>
                  </a:lnTo>
                  <a:lnTo>
                    <a:pt x="658" y="612"/>
                  </a:lnTo>
                  <a:lnTo>
                    <a:pt x="674" y="585"/>
                  </a:lnTo>
                  <a:lnTo>
                    <a:pt x="687" y="555"/>
                  </a:lnTo>
                  <a:lnTo>
                    <a:pt x="700" y="526"/>
                  </a:lnTo>
                  <a:lnTo>
                    <a:pt x="715" y="464"/>
                  </a:lnTo>
                  <a:lnTo>
                    <a:pt x="719" y="402"/>
                  </a:lnTo>
                  <a:lnTo>
                    <a:pt x="715" y="340"/>
                  </a:lnTo>
                  <a:lnTo>
                    <a:pt x="703" y="279"/>
                  </a:lnTo>
                  <a:lnTo>
                    <a:pt x="694" y="248"/>
                  </a:lnTo>
                  <a:lnTo>
                    <a:pt x="684" y="218"/>
                  </a:lnTo>
                  <a:lnTo>
                    <a:pt x="670" y="191"/>
                  </a:lnTo>
                  <a:lnTo>
                    <a:pt x="654" y="165"/>
                  </a:lnTo>
                  <a:lnTo>
                    <a:pt x="637" y="141"/>
                  </a:lnTo>
                  <a:lnTo>
                    <a:pt x="618" y="118"/>
                  </a:lnTo>
                  <a:lnTo>
                    <a:pt x="596" y="98"/>
                  </a:lnTo>
                  <a:lnTo>
                    <a:pt x="574" y="78"/>
                  </a:lnTo>
                  <a:lnTo>
                    <a:pt x="550" y="61"/>
                  </a:lnTo>
                  <a:lnTo>
                    <a:pt x="524" y="46"/>
                  </a:lnTo>
                  <a:lnTo>
                    <a:pt x="497" y="34"/>
                  </a:lnTo>
                  <a:lnTo>
                    <a:pt x="469" y="23"/>
                  </a:lnTo>
                  <a:lnTo>
                    <a:pt x="439" y="13"/>
                  </a:lnTo>
                  <a:lnTo>
                    <a:pt x="410" y="7"/>
                  </a:lnTo>
                  <a:lnTo>
                    <a:pt x="379" y="2"/>
                  </a:lnTo>
                  <a:lnTo>
                    <a:pt x="347" y="0"/>
                  </a:lnTo>
                  <a:lnTo>
                    <a:pt x="320" y="0"/>
                  </a:lnTo>
                  <a:lnTo>
                    <a:pt x="293" y="3"/>
                  </a:lnTo>
                  <a:lnTo>
                    <a:pt x="265" y="8"/>
                  </a:lnTo>
                  <a:lnTo>
                    <a:pt x="239" y="15"/>
                  </a:lnTo>
                  <a:lnTo>
                    <a:pt x="213" y="25"/>
                  </a:lnTo>
                  <a:lnTo>
                    <a:pt x="188" y="36"/>
                  </a:lnTo>
                  <a:lnTo>
                    <a:pt x="164" y="49"/>
                  </a:lnTo>
                  <a:lnTo>
                    <a:pt x="140" y="64"/>
                  </a:lnTo>
                  <a:lnTo>
                    <a:pt x="119" y="81"/>
                  </a:lnTo>
                  <a:lnTo>
                    <a:pt x="97" y="99"/>
                  </a:lnTo>
                  <a:lnTo>
                    <a:pt x="77" y="118"/>
                  </a:lnTo>
                  <a:lnTo>
                    <a:pt x="58" y="139"/>
                  </a:lnTo>
                  <a:lnTo>
                    <a:pt x="41" y="160"/>
                  </a:lnTo>
                  <a:lnTo>
                    <a:pt x="26" y="183"/>
                  </a:lnTo>
                  <a:lnTo>
                    <a:pt x="12" y="207"/>
                  </a:lnTo>
                  <a:lnTo>
                    <a:pt x="0" y="231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0" y="232"/>
                  </a:lnTo>
                  <a:lnTo>
                    <a:pt x="0" y="231"/>
                  </a:lnTo>
                  <a:lnTo>
                    <a:pt x="0" y="231"/>
                  </a:lnTo>
                  <a:close/>
                </a:path>
              </a:pathLst>
            </a:custGeom>
            <a:solidFill>
              <a:srgbClr val="116E75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116E75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4" name="Freeform 14"/>
            <p:cNvSpPr>
              <a:spLocks/>
            </p:cNvSpPr>
            <p:nvPr/>
          </p:nvSpPr>
          <p:spPr bwMode="auto">
            <a:xfrm>
              <a:off x="3999" y="3142"/>
              <a:ext cx="265" cy="225"/>
            </a:xfrm>
            <a:custGeom>
              <a:avLst/>
              <a:gdLst/>
              <a:ahLst/>
              <a:cxnLst>
                <a:cxn ang="0">
                  <a:pos x="587" y="11"/>
                </a:cxn>
                <a:cxn ang="0">
                  <a:pos x="638" y="12"/>
                </a:cxn>
                <a:cxn ang="0">
                  <a:pos x="704" y="18"/>
                </a:cxn>
                <a:cxn ang="0">
                  <a:pos x="772" y="39"/>
                </a:cxn>
                <a:cxn ang="0">
                  <a:pos x="858" y="90"/>
                </a:cxn>
                <a:cxn ang="0">
                  <a:pos x="935" y="174"/>
                </a:cxn>
                <a:cxn ang="0">
                  <a:pos x="989" y="350"/>
                </a:cxn>
                <a:cxn ang="0">
                  <a:pos x="927" y="543"/>
                </a:cxn>
                <a:cxn ang="0">
                  <a:pos x="861" y="616"/>
                </a:cxn>
                <a:cxn ang="0">
                  <a:pos x="813" y="650"/>
                </a:cxn>
                <a:cxn ang="0">
                  <a:pos x="762" y="677"/>
                </a:cxn>
                <a:cxn ang="0">
                  <a:pos x="708" y="700"/>
                </a:cxn>
                <a:cxn ang="0">
                  <a:pos x="648" y="718"/>
                </a:cxn>
                <a:cxn ang="0">
                  <a:pos x="583" y="729"/>
                </a:cxn>
                <a:cxn ang="0">
                  <a:pos x="521" y="733"/>
                </a:cxn>
                <a:cxn ang="0">
                  <a:pos x="457" y="738"/>
                </a:cxn>
                <a:cxn ang="0">
                  <a:pos x="395" y="751"/>
                </a:cxn>
                <a:cxn ang="0">
                  <a:pos x="330" y="763"/>
                </a:cxn>
                <a:cxn ang="0">
                  <a:pos x="265" y="774"/>
                </a:cxn>
                <a:cxn ang="0">
                  <a:pos x="201" y="789"/>
                </a:cxn>
                <a:cxn ang="0">
                  <a:pos x="148" y="806"/>
                </a:cxn>
                <a:cxn ang="0">
                  <a:pos x="100" y="831"/>
                </a:cxn>
                <a:cxn ang="0">
                  <a:pos x="55" y="861"/>
                </a:cxn>
                <a:cxn ang="0">
                  <a:pos x="11" y="891"/>
                </a:cxn>
                <a:cxn ang="0">
                  <a:pos x="1" y="902"/>
                </a:cxn>
                <a:cxn ang="0">
                  <a:pos x="44" y="873"/>
                </a:cxn>
                <a:cxn ang="0">
                  <a:pos x="102" y="838"/>
                </a:cxn>
                <a:cxn ang="0">
                  <a:pos x="177" y="807"/>
                </a:cxn>
                <a:cxn ang="0">
                  <a:pos x="263" y="792"/>
                </a:cxn>
                <a:cxn ang="0">
                  <a:pos x="331" y="785"/>
                </a:cxn>
                <a:cxn ang="0">
                  <a:pos x="392" y="780"/>
                </a:cxn>
                <a:cxn ang="0">
                  <a:pos x="467" y="775"/>
                </a:cxn>
                <a:cxn ang="0">
                  <a:pos x="549" y="776"/>
                </a:cxn>
                <a:cxn ang="0">
                  <a:pos x="662" y="766"/>
                </a:cxn>
                <a:cxn ang="0">
                  <a:pos x="778" y="730"/>
                </a:cxn>
                <a:cxn ang="0">
                  <a:pos x="882" y="668"/>
                </a:cxn>
                <a:cxn ang="0">
                  <a:pos x="970" y="582"/>
                </a:cxn>
                <a:cxn ang="0">
                  <a:pos x="1029" y="484"/>
                </a:cxn>
                <a:cxn ang="0">
                  <a:pos x="1056" y="380"/>
                </a:cxn>
                <a:cxn ang="0">
                  <a:pos x="1053" y="275"/>
                </a:cxn>
                <a:cxn ang="0">
                  <a:pos x="1015" y="173"/>
                </a:cxn>
                <a:cxn ang="0">
                  <a:pos x="944" y="88"/>
                </a:cxn>
                <a:cxn ang="0">
                  <a:pos x="848" y="31"/>
                </a:cxn>
                <a:cxn ang="0">
                  <a:pos x="779" y="11"/>
                </a:cxn>
                <a:cxn ang="0">
                  <a:pos x="721" y="3"/>
                </a:cxn>
                <a:cxn ang="0">
                  <a:pos x="646" y="3"/>
                </a:cxn>
                <a:cxn ang="0">
                  <a:pos x="567" y="8"/>
                </a:cxn>
                <a:cxn ang="0">
                  <a:pos x="547" y="8"/>
                </a:cxn>
              </a:cxnLst>
              <a:rect l="0" t="0" r="r" b="b"/>
              <a:pathLst>
                <a:path w="1059" h="902">
                  <a:moveTo>
                    <a:pt x="547" y="8"/>
                  </a:moveTo>
                  <a:lnTo>
                    <a:pt x="561" y="9"/>
                  </a:lnTo>
                  <a:lnTo>
                    <a:pt x="573" y="11"/>
                  </a:lnTo>
                  <a:lnTo>
                    <a:pt x="587" y="11"/>
                  </a:lnTo>
                  <a:lnTo>
                    <a:pt x="599" y="12"/>
                  </a:lnTo>
                  <a:lnTo>
                    <a:pt x="612" y="12"/>
                  </a:lnTo>
                  <a:lnTo>
                    <a:pt x="625" y="12"/>
                  </a:lnTo>
                  <a:lnTo>
                    <a:pt x="638" y="12"/>
                  </a:lnTo>
                  <a:lnTo>
                    <a:pt x="652" y="13"/>
                  </a:lnTo>
                  <a:lnTo>
                    <a:pt x="669" y="14"/>
                  </a:lnTo>
                  <a:lnTo>
                    <a:pt x="687" y="16"/>
                  </a:lnTo>
                  <a:lnTo>
                    <a:pt x="704" y="18"/>
                  </a:lnTo>
                  <a:lnTo>
                    <a:pt x="721" y="23"/>
                  </a:lnTo>
                  <a:lnTo>
                    <a:pt x="738" y="28"/>
                  </a:lnTo>
                  <a:lnTo>
                    <a:pt x="755" y="33"/>
                  </a:lnTo>
                  <a:lnTo>
                    <a:pt x="772" y="39"/>
                  </a:lnTo>
                  <a:lnTo>
                    <a:pt x="789" y="46"/>
                  </a:lnTo>
                  <a:lnTo>
                    <a:pt x="813" y="57"/>
                  </a:lnTo>
                  <a:lnTo>
                    <a:pt x="837" y="72"/>
                  </a:lnTo>
                  <a:lnTo>
                    <a:pt x="858" y="90"/>
                  </a:lnTo>
                  <a:lnTo>
                    <a:pt x="880" y="110"/>
                  </a:lnTo>
                  <a:lnTo>
                    <a:pt x="901" y="130"/>
                  </a:lnTo>
                  <a:lnTo>
                    <a:pt x="918" y="152"/>
                  </a:lnTo>
                  <a:lnTo>
                    <a:pt x="935" y="174"/>
                  </a:lnTo>
                  <a:lnTo>
                    <a:pt x="948" y="197"/>
                  </a:lnTo>
                  <a:lnTo>
                    <a:pt x="971" y="248"/>
                  </a:lnTo>
                  <a:lnTo>
                    <a:pt x="984" y="300"/>
                  </a:lnTo>
                  <a:lnTo>
                    <a:pt x="989" y="350"/>
                  </a:lnTo>
                  <a:lnTo>
                    <a:pt x="986" y="401"/>
                  </a:lnTo>
                  <a:lnTo>
                    <a:pt x="973" y="450"/>
                  </a:lnTo>
                  <a:lnTo>
                    <a:pt x="954" y="498"/>
                  </a:lnTo>
                  <a:lnTo>
                    <a:pt x="927" y="543"/>
                  </a:lnTo>
                  <a:lnTo>
                    <a:pt x="893" y="586"/>
                  </a:lnTo>
                  <a:lnTo>
                    <a:pt x="882" y="597"/>
                  </a:lnTo>
                  <a:lnTo>
                    <a:pt x="872" y="607"/>
                  </a:lnTo>
                  <a:lnTo>
                    <a:pt x="861" y="616"/>
                  </a:lnTo>
                  <a:lnTo>
                    <a:pt x="849" y="625"/>
                  </a:lnTo>
                  <a:lnTo>
                    <a:pt x="838" y="634"/>
                  </a:lnTo>
                  <a:lnTo>
                    <a:pt x="825" y="642"/>
                  </a:lnTo>
                  <a:lnTo>
                    <a:pt x="813" y="650"/>
                  </a:lnTo>
                  <a:lnTo>
                    <a:pt x="800" y="657"/>
                  </a:lnTo>
                  <a:lnTo>
                    <a:pt x="788" y="664"/>
                  </a:lnTo>
                  <a:lnTo>
                    <a:pt x="775" y="671"/>
                  </a:lnTo>
                  <a:lnTo>
                    <a:pt x="762" y="677"/>
                  </a:lnTo>
                  <a:lnTo>
                    <a:pt x="748" y="683"/>
                  </a:lnTo>
                  <a:lnTo>
                    <a:pt x="736" y="689"/>
                  </a:lnTo>
                  <a:lnTo>
                    <a:pt x="722" y="694"/>
                  </a:lnTo>
                  <a:lnTo>
                    <a:pt x="708" y="700"/>
                  </a:lnTo>
                  <a:lnTo>
                    <a:pt x="695" y="705"/>
                  </a:lnTo>
                  <a:lnTo>
                    <a:pt x="679" y="710"/>
                  </a:lnTo>
                  <a:lnTo>
                    <a:pt x="664" y="715"/>
                  </a:lnTo>
                  <a:lnTo>
                    <a:pt x="648" y="718"/>
                  </a:lnTo>
                  <a:lnTo>
                    <a:pt x="632" y="722"/>
                  </a:lnTo>
                  <a:lnTo>
                    <a:pt x="616" y="725"/>
                  </a:lnTo>
                  <a:lnTo>
                    <a:pt x="599" y="727"/>
                  </a:lnTo>
                  <a:lnTo>
                    <a:pt x="583" y="729"/>
                  </a:lnTo>
                  <a:lnTo>
                    <a:pt x="567" y="731"/>
                  </a:lnTo>
                  <a:lnTo>
                    <a:pt x="551" y="732"/>
                  </a:lnTo>
                  <a:lnTo>
                    <a:pt x="537" y="733"/>
                  </a:lnTo>
                  <a:lnTo>
                    <a:pt x="521" y="733"/>
                  </a:lnTo>
                  <a:lnTo>
                    <a:pt x="505" y="734"/>
                  </a:lnTo>
                  <a:lnTo>
                    <a:pt x="489" y="735"/>
                  </a:lnTo>
                  <a:lnTo>
                    <a:pt x="473" y="737"/>
                  </a:lnTo>
                  <a:lnTo>
                    <a:pt x="457" y="738"/>
                  </a:lnTo>
                  <a:lnTo>
                    <a:pt x="442" y="741"/>
                  </a:lnTo>
                  <a:lnTo>
                    <a:pt x="426" y="745"/>
                  </a:lnTo>
                  <a:lnTo>
                    <a:pt x="410" y="748"/>
                  </a:lnTo>
                  <a:lnTo>
                    <a:pt x="395" y="751"/>
                  </a:lnTo>
                  <a:lnTo>
                    <a:pt x="378" y="754"/>
                  </a:lnTo>
                  <a:lnTo>
                    <a:pt x="362" y="757"/>
                  </a:lnTo>
                  <a:lnTo>
                    <a:pt x="346" y="759"/>
                  </a:lnTo>
                  <a:lnTo>
                    <a:pt x="330" y="763"/>
                  </a:lnTo>
                  <a:lnTo>
                    <a:pt x="314" y="765"/>
                  </a:lnTo>
                  <a:lnTo>
                    <a:pt x="297" y="768"/>
                  </a:lnTo>
                  <a:lnTo>
                    <a:pt x="281" y="772"/>
                  </a:lnTo>
                  <a:lnTo>
                    <a:pt x="265" y="774"/>
                  </a:lnTo>
                  <a:lnTo>
                    <a:pt x="249" y="778"/>
                  </a:lnTo>
                  <a:lnTo>
                    <a:pt x="233" y="781"/>
                  </a:lnTo>
                  <a:lnTo>
                    <a:pt x="217" y="785"/>
                  </a:lnTo>
                  <a:lnTo>
                    <a:pt x="201" y="789"/>
                  </a:lnTo>
                  <a:lnTo>
                    <a:pt x="185" y="793"/>
                  </a:lnTo>
                  <a:lnTo>
                    <a:pt x="173" y="797"/>
                  </a:lnTo>
                  <a:lnTo>
                    <a:pt x="160" y="801"/>
                  </a:lnTo>
                  <a:lnTo>
                    <a:pt x="148" y="806"/>
                  </a:lnTo>
                  <a:lnTo>
                    <a:pt x="135" y="812"/>
                  </a:lnTo>
                  <a:lnTo>
                    <a:pt x="124" y="817"/>
                  </a:lnTo>
                  <a:lnTo>
                    <a:pt x="111" y="824"/>
                  </a:lnTo>
                  <a:lnTo>
                    <a:pt x="100" y="831"/>
                  </a:lnTo>
                  <a:lnTo>
                    <a:pt x="89" y="838"/>
                  </a:lnTo>
                  <a:lnTo>
                    <a:pt x="77" y="845"/>
                  </a:lnTo>
                  <a:lnTo>
                    <a:pt x="66" y="853"/>
                  </a:lnTo>
                  <a:lnTo>
                    <a:pt x="55" y="861"/>
                  </a:lnTo>
                  <a:lnTo>
                    <a:pt x="44" y="869"/>
                  </a:lnTo>
                  <a:lnTo>
                    <a:pt x="33" y="875"/>
                  </a:lnTo>
                  <a:lnTo>
                    <a:pt x="23" y="883"/>
                  </a:lnTo>
                  <a:lnTo>
                    <a:pt x="11" y="891"/>
                  </a:lnTo>
                  <a:lnTo>
                    <a:pt x="1" y="899"/>
                  </a:lnTo>
                  <a:lnTo>
                    <a:pt x="0" y="900"/>
                  </a:lnTo>
                  <a:lnTo>
                    <a:pt x="0" y="902"/>
                  </a:lnTo>
                  <a:lnTo>
                    <a:pt x="1" y="902"/>
                  </a:lnTo>
                  <a:lnTo>
                    <a:pt x="2" y="902"/>
                  </a:lnTo>
                  <a:lnTo>
                    <a:pt x="16" y="892"/>
                  </a:lnTo>
                  <a:lnTo>
                    <a:pt x="30" y="882"/>
                  </a:lnTo>
                  <a:lnTo>
                    <a:pt x="44" y="873"/>
                  </a:lnTo>
                  <a:lnTo>
                    <a:pt x="58" y="864"/>
                  </a:lnTo>
                  <a:lnTo>
                    <a:pt x="73" y="855"/>
                  </a:lnTo>
                  <a:lnTo>
                    <a:pt x="88" y="846"/>
                  </a:lnTo>
                  <a:lnTo>
                    <a:pt x="102" y="838"/>
                  </a:lnTo>
                  <a:lnTo>
                    <a:pt x="117" y="830"/>
                  </a:lnTo>
                  <a:lnTo>
                    <a:pt x="136" y="821"/>
                  </a:lnTo>
                  <a:lnTo>
                    <a:pt x="157" y="814"/>
                  </a:lnTo>
                  <a:lnTo>
                    <a:pt x="177" y="807"/>
                  </a:lnTo>
                  <a:lnTo>
                    <a:pt x="199" y="803"/>
                  </a:lnTo>
                  <a:lnTo>
                    <a:pt x="219" y="799"/>
                  </a:lnTo>
                  <a:lnTo>
                    <a:pt x="241" y="796"/>
                  </a:lnTo>
                  <a:lnTo>
                    <a:pt x="263" y="792"/>
                  </a:lnTo>
                  <a:lnTo>
                    <a:pt x="284" y="790"/>
                  </a:lnTo>
                  <a:lnTo>
                    <a:pt x="300" y="789"/>
                  </a:lnTo>
                  <a:lnTo>
                    <a:pt x="315" y="787"/>
                  </a:lnTo>
                  <a:lnTo>
                    <a:pt x="331" y="785"/>
                  </a:lnTo>
                  <a:lnTo>
                    <a:pt x="346" y="784"/>
                  </a:lnTo>
                  <a:lnTo>
                    <a:pt x="362" y="783"/>
                  </a:lnTo>
                  <a:lnTo>
                    <a:pt x="376" y="782"/>
                  </a:lnTo>
                  <a:lnTo>
                    <a:pt x="392" y="780"/>
                  </a:lnTo>
                  <a:lnTo>
                    <a:pt x="407" y="779"/>
                  </a:lnTo>
                  <a:lnTo>
                    <a:pt x="428" y="776"/>
                  </a:lnTo>
                  <a:lnTo>
                    <a:pt x="447" y="775"/>
                  </a:lnTo>
                  <a:lnTo>
                    <a:pt x="467" y="775"/>
                  </a:lnTo>
                  <a:lnTo>
                    <a:pt x="488" y="775"/>
                  </a:lnTo>
                  <a:lnTo>
                    <a:pt x="508" y="775"/>
                  </a:lnTo>
                  <a:lnTo>
                    <a:pt x="529" y="776"/>
                  </a:lnTo>
                  <a:lnTo>
                    <a:pt x="549" y="776"/>
                  </a:lnTo>
                  <a:lnTo>
                    <a:pt x="570" y="776"/>
                  </a:lnTo>
                  <a:lnTo>
                    <a:pt x="600" y="775"/>
                  </a:lnTo>
                  <a:lnTo>
                    <a:pt x="631" y="772"/>
                  </a:lnTo>
                  <a:lnTo>
                    <a:pt x="662" y="766"/>
                  </a:lnTo>
                  <a:lnTo>
                    <a:pt x="691" y="760"/>
                  </a:lnTo>
                  <a:lnTo>
                    <a:pt x="721" y="751"/>
                  </a:lnTo>
                  <a:lnTo>
                    <a:pt x="749" y="742"/>
                  </a:lnTo>
                  <a:lnTo>
                    <a:pt x="778" y="730"/>
                  </a:lnTo>
                  <a:lnTo>
                    <a:pt x="805" y="717"/>
                  </a:lnTo>
                  <a:lnTo>
                    <a:pt x="832" y="702"/>
                  </a:lnTo>
                  <a:lnTo>
                    <a:pt x="857" y="685"/>
                  </a:lnTo>
                  <a:lnTo>
                    <a:pt x="882" y="668"/>
                  </a:lnTo>
                  <a:lnTo>
                    <a:pt x="906" y="649"/>
                  </a:lnTo>
                  <a:lnTo>
                    <a:pt x="929" y="627"/>
                  </a:lnTo>
                  <a:lnTo>
                    <a:pt x="949" y="606"/>
                  </a:lnTo>
                  <a:lnTo>
                    <a:pt x="970" y="582"/>
                  </a:lnTo>
                  <a:lnTo>
                    <a:pt x="988" y="557"/>
                  </a:lnTo>
                  <a:lnTo>
                    <a:pt x="1003" y="533"/>
                  </a:lnTo>
                  <a:lnTo>
                    <a:pt x="1016" y="509"/>
                  </a:lnTo>
                  <a:lnTo>
                    <a:pt x="1029" y="484"/>
                  </a:lnTo>
                  <a:lnTo>
                    <a:pt x="1038" y="459"/>
                  </a:lnTo>
                  <a:lnTo>
                    <a:pt x="1046" y="433"/>
                  </a:lnTo>
                  <a:lnTo>
                    <a:pt x="1052" y="407"/>
                  </a:lnTo>
                  <a:lnTo>
                    <a:pt x="1056" y="380"/>
                  </a:lnTo>
                  <a:lnTo>
                    <a:pt x="1059" y="354"/>
                  </a:lnTo>
                  <a:lnTo>
                    <a:pt x="1059" y="328"/>
                  </a:lnTo>
                  <a:lnTo>
                    <a:pt x="1057" y="301"/>
                  </a:lnTo>
                  <a:lnTo>
                    <a:pt x="1053" y="275"/>
                  </a:lnTo>
                  <a:lnTo>
                    <a:pt x="1047" y="248"/>
                  </a:lnTo>
                  <a:lnTo>
                    <a:pt x="1038" y="223"/>
                  </a:lnTo>
                  <a:lnTo>
                    <a:pt x="1028" y="198"/>
                  </a:lnTo>
                  <a:lnTo>
                    <a:pt x="1015" y="173"/>
                  </a:lnTo>
                  <a:lnTo>
                    <a:pt x="999" y="149"/>
                  </a:lnTo>
                  <a:lnTo>
                    <a:pt x="982" y="128"/>
                  </a:lnTo>
                  <a:lnTo>
                    <a:pt x="964" y="107"/>
                  </a:lnTo>
                  <a:lnTo>
                    <a:pt x="944" y="88"/>
                  </a:lnTo>
                  <a:lnTo>
                    <a:pt x="921" y="71"/>
                  </a:lnTo>
                  <a:lnTo>
                    <a:pt x="898" y="56"/>
                  </a:lnTo>
                  <a:lnTo>
                    <a:pt x="873" y="42"/>
                  </a:lnTo>
                  <a:lnTo>
                    <a:pt x="848" y="31"/>
                  </a:lnTo>
                  <a:lnTo>
                    <a:pt x="822" y="22"/>
                  </a:lnTo>
                  <a:lnTo>
                    <a:pt x="808" y="17"/>
                  </a:lnTo>
                  <a:lnTo>
                    <a:pt x="794" y="14"/>
                  </a:lnTo>
                  <a:lnTo>
                    <a:pt x="779" y="11"/>
                  </a:lnTo>
                  <a:lnTo>
                    <a:pt x="764" y="8"/>
                  </a:lnTo>
                  <a:lnTo>
                    <a:pt x="750" y="6"/>
                  </a:lnTo>
                  <a:lnTo>
                    <a:pt x="736" y="5"/>
                  </a:lnTo>
                  <a:lnTo>
                    <a:pt x="721" y="3"/>
                  </a:lnTo>
                  <a:lnTo>
                    <a:pt x="706" y="1"/>
                  </a:lnTo>
                  <a:lnTo>
                    <a:pt x="686" y="0"/>
                  </a:lnTo>
                  <a:lnTo>
                    <a:pt x="666" y="1"/>
                  </a:lnTo>
                  <a:lnTo>
                    <a:pt x="646" y="3"/>
                  </a:lnTo>
                  <a:lnTo>
                    <a:pt x="627" y="4"/>
                  </a:lnTo>
                  <a:lnTo>
                    <a:pt x="607" y="6"/>
                  </a:lnTo>
                  <a:lnTo>
                    <a:pt x="588" y="7"/>
                  </a:lnTo>
                  <a:lnTo>
                    <a:pt x="567" y="8"/>
                  </a:lnTo>
                  <a:lnTo>
                    <a:pt x="548" y="7"/>
                  </a:lnTo>
                  <a:lnTo>
                    <a:pt x="548" y="7"/>
                  </a:lnTo>
                  <a:lnTo>
                    <a:pt x="548" y="7"/>
                  </a:lnTo>
                  <a:lnTo>
                    <a:pt x="547" y="8"/>
                  </a:lnTo>
                  <a:lnTo>
                    <a:pt x="547" y="8"/>
                  </a:lnTo>
                  <a:lnTo>
                    <a:pt x="547" y="8"/>
                  </a:lnTo>
                  <a:close/>
                </a:path>
              </a:pathLst>
            </a:custGeom>
            <a:solidFill>
              <a:srgbClr val="116E75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116E75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5" name="Freeform 15"/>
            <p:cNvSpPr>
              <a:spLocks/>
            </p:cNvSpPr>
            <p:nvPr/>
          </p:nvSpPr>
          <p:spPr bwMode="auto">
            <a:xfrm>
              <a:off x="4005" y="3065"/>
              <a:ext cx="120" cy="79"/>
            </a:xfrm>
            <a:custGeom>
              <a:avLst/>
              <a:gdLst/>
              <a:ahLst/>
              <a:cxnLst>
                <a:cxn ang="0">
                  <a:pos x="0" y="37"/>
                </a:cxn>
                <a:cxn ang="0">
                  <a:pos x="19" y="31"/>
                </a:cxn>
                <a:cxn ang="0">
                  <a:pos x="39" y="27"/>
                </a:cxn>
                <a:cxn ang="0">
                  <a:pos x="58" y="24"/>
                </a:cxn>
                <a:cxn ang="0">
                  <a:pos x="76" y="21"/>
                </a:cxn>
                <a:cxn ang="0">
                  <a:pos x="96" y="20"/>
                </a:cxn>
                <a:cxn ang="0">
                  <a:pos x="114" y="18"/>
                </a:cxn>
                <a:cxn ang="0">
                  <a:pos x="132" y="18"/>
                </a:cxn>
                <a:cxn ang="0">
                  <a:pos x="150" y="20"/>
                </a:cxn>
                <a:cxn ang="0">
                  <a:pos x="168" y="23"/>
                </a:cxn>
                <a:cxn ang="0">
                  <a:pos x="185" y="26"/>
                </a:cxn>
                <a:cxn ang="0">
                  <a:pos x="204" y="31"/>
                </a:cxn>
                <a:cxn ang="0">
                  <a:pos x="221" y="37"/>
                </a:cxn>
                <a:cxn ang="0">
                  <a:pos x="239" y="45"/>
                </a:cxn>
                <a:cxn ang="0">
                  <a:pos x="256" y="53"/>
                </a:cxn>
                <a:cxn ang="0">
                  <a:pos x="273" y="63"/>
                </a:cxn>
                <a:cxn ang="0">
                  <a:pos x="290" y="74"/>
                </a:cxn>
                <a:cxn ang="0">
                  <a:pos x="318" y="97"/>
                </a:cxn>
                <a:cxn ang="0">
                  <a:pos x="345" y="122"/>
                </a:cxn>
                <a:cxn ang="0">
                  <a:pos x="371" y="150"/>
                </a:cxn>
                <a:cxn ang="0">
                  <a:pos x="393" y="180"/>
                </a:cxn>
                <a:cxn ang="0">
                  <a:pos x="414" y="211"/>
                </a:cxn>
                <a:cxn ang="0">
                  <a:pos x="433" y="244"/>
                </a:cxn>
                <a:cxn ang="0">
                  <a:pos x="449" y="277"/>
                </a:cxn>
                <a:cxn ang="0">
                  <a:pos x="462" y="311"/>
                </a:cxn>
                <a:cxn ang="0">
                  <a:pos x="465" y="314"/>
                </a:cxn>
                <a:cxn ang="0">
                  <a:pos x="471" y="313"/>
                </a:cxn>
                <a:cxn ang="0">
                  <a:pos x="476" y="309"/>
                </a:cxn>
                <a:cxn ang="0">
                  <a:pos x="478" y="303"/>
                </a:cxn>
                <a:cxn ang="0">
                  <a:pos x="473" y="263"/>
                </a:cxn>
                <a:cxn ang="0">
                  <a:pos x="463" y="224"/>
                </a:cxn>
                <a:cxn ang="0">
                  <a:pos x="449" y="188"/>
                </a:cxn>
                <a:cxn ang="0">
                  <a:pos x="431" y="154"/>
                </a:cxn>
                <a:cxn ang="0">
                  <a:pos x="408" y="122"/>
                </a:cxn>
                <a:cxn ang="0">
                  <a:pos x="382" y="92"/>
                </a:cxn>
                <a:cxn ang="0">
                  <a:pos x="354" y="65"/>
                </a:cxn>
                <a:cxn ang="0">
                  <a:pos x="322" y="41"/>
                </a:cxn>
                <a:cxn ang="0">
                  <a:pos x="302" y="30"/>
                </a:cxn>
                <a:cxn ang="0">
                  <a:pos x="283" y="20"/>
                </a:cxn>
                <a:cxn ang="0">
                  <a:pos x="264" y="13"/>
                </a:cxn>
                <a:cxn ang="0">
                  <a:pos x="244" y="7"/>
                </a:cxn>
                <a:cxn ang="0">
                  <a:pos x="225" y="2"/>
                </a:cxn>
                <a:cxn ang="0">
                  <a:pos x="205" y="0"/>
                </a:cxn>
                <a:cxn ang="0">
                  <a:pos x="184" y="0"/>
                </a:cxn>
                <a:cxn ang="0">
                  <a:pos x="164" y="0"/>
                </a:cxn>
                <a:cxn ang="0">
                  <a:pos x="143" y="2"/>
                </a:cxn>
                <a:cxn ang="0">
                  <a:pos x="123" y="5"/>
                </a:cxn>
                <a:cxn ang="0">
                  <a:pos x="102" y="8"/>
                </a:cxn>
                <a:cxn ang="0">
                  <a:pos x="82" y="13"/>
                </a:cxn>
                <a:cxn ang="0">
                  <a:pos x="61" y="18"/>
                </a:cxn>
                <a:cxn ang="0">
                  <a:pos x="41" y="23"/>
                </a:cxn>
                <a:cxn ang="0">
                  <a:pos x="21" y="3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0" y="37"/>
                </a:cxn>
                <a:cxn ang="0">
                  <a:pos x="0" y="37"/>
                </a:cxn>
                <a:cxn ang="0">
                  <a:pos x="0" y="37"/>
                </a:cxn>
              </a:cxnLst>
              <a:rect l="0" t="0" r="r" b="b"/>
              <a:pathLst>
                <a:path w="478" h="314">
                  <a:moveTo>
                    <a:pt x="0" y="37"/>
                  </a:moveTo>
                  <a:lnTo>
                    <a:pt x="19" y="31"/>
                  </a:lnTo>
                  <a:lnTo>
                    <a:pt x="39" y="27"/>
                  </a:lnTo>
                  <a:lnTo>
                    <a:pt x="58" y="24"/>
                  </a:lnTo>
                  <a:lnTo>
                    <a:pt x="76" y="21"/>
                  </a:lnTo>
                  <a:lnTo>
                    <a:pt x="96" y="20"/>
                  </a:lnTo>
                  <a:lnTo>
                    <a:pt x="114" y="18"/>
                  </a:lnTo>
                  <a:lnTo>
                    <a:pt x="132" y="18"/>
                  </a:lnTo>
                  <a:lnTo>
                    <a:pt x="150" y="20"/>
                  </a:lnTo>
                  <a:lnTo>
                    <a:pt x="168" y="23"/>
                  </a:lnTo>
                  <a:lnTo>
                    <a:pt x="185" y="26"/>
                  </a:lnTo>
                  <a:lnTo>
                    <a:pt x="204" y="31"/>
                  </a:lnTo>
                  <a:lnTo>
                    <a:pt x="221" y="37"/>
                  </a:lnTo>
                  <a:lnTo>
                    <a:pt x="239" y="45"/>
                  </a:lnTo>
                  <a:lnTo>
                    <a:pt x="256" y="53"/>
                  </a:lnTo>
                  <a:lnTo>
                    <a:pt x="273" y="63"/>
                  </a:lnTo>
                  <a:lnTo>
                    <a:pt x="290" y="74"/>
                  </a:lnTo>
                  <a:lnTo>
                    <a:pt x="318" y="97"/>
                  </a:lnTo>
                  <a:lnTo>
                    <a:pt x="345" y="122"/>
                  </a:lnTo>
                  <a:lnTo>
                    <a:pt x="371" y="150"/>
                  </a:lnTo>
                  <a:lnTo>
                    <a:pt x="393" y="180"/>
                  </a:lnTo>
                  <a:lnTo>
                    <a:pt x="414" y="211"/>
                  </a:lnTo>
                  <a:lnTo>
                    <a:pt x="433" y="244"/>
                  </a:lnTo>
                  <a:lnTo>
                    <a:pt x="449" y="277"/>
                  </a:lnTo>
                  <a:lnTo>
                    <a:pt x="462" y="311"/>
                  </a:lnTo>
                  <a:lnTo>
                    <a:pt x="465" y="314"/>
                  </a:lnTo>
                  <a:lnTo>
                    <a:pt x="471" y="313"/>
                  </a:lnTo>
                  <a:lnTo>
                    <a:pt x="476" y="309"/>
                  </a:lnTo>
                  <a:lnTo>
                    <a:pt x="478" y="303"/>
                  </a:lnTo>
                  <a:lnTo>
                    <a:pt x="473" y="263"/>
                  </a:lnTo>
                  <a:lnTo>
                    <a:pt x="463" y="224"/>
                  </a:lnTo>
                  <a:lnTo>
                    <a:pt x="449" y="188"/>
                  </a:lnTo>
                  <a:lnTo>
                    <a:pt x="431" y="154"/>
                  </a:lnTo>
                  <a:lnTo>
                    <a:pt x="408" y="122"/>
                  </a:lnTo>
                  <a:lnTo>
                    <a:pt x="382" y="92"/>
                  </a:lnTo>
                  <a:lnTo>
                    <a:pt x="354" y="65"/>
                  </a:lnTo>
                  <a:lnTo>
                    <a:pt x="322" y="41"/>
                  </a:lnTo>
                  <a:lnTo>
                    <a:pt x="302" y="30"/>
                  </a:lnTo>
                  <a:lnTo>
                    <a:pt x="283" y="20"/>
                  </a:lnTo>
                  <a:lnTo>
                    <a:pt x="264" y="13"/>
                  </a:lnTo>
                  <a:lnTo>
                    <a:pt x="244" y="7"/>
                  </a:lnTo>
                  <a:lnTo>
                    <a:pt x="225" y="2"/>
                  </a:lnTo>
                  <a:lnTo>
                    <a:pt x="205" y="0"/>
                  </a:lnTo>
                  <a:lnTo>
                    <a:pt x="184" y="0"/>
                  </a:lnTo>
                  <a:lnTo>
                    <a:pt x="164" y="0"/>
                  </a:lnTo>
                  <a:lnTo>
                    <a:pt x="143" y="2"/>
                  </a:lnTo>
                  <a:lnTo>
                    <a:pt x="123" y="5"/>
                  </a:lnTo>
                  <a:lnTo>
                    <a:pt x="102" y="8"/>
                  </a:lnTo>
                  <a:lnTo>
                    <a:pt x="82" y="13"/>
                  </a:lnTo>
                  <a:lnTo>
                    <a:pt x="61" y="18"/>
                  </a:lnTo>
                  <a:lnTo>
                    <a:pt x="41" y="23"/>
                  </a:lnTo>
                  <a:lnTo>
                    <a:pt x="21" y="3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0" y="37"/>
                  </a:lnTo>
                  <a:lnTo>
                    <a:pt x="0" y="37"/>
                  </a:lnTo>
                  <a:lnTo>
                    <a:pt x="0" y="37"/>
                  </a:lnTo>
                  <a:close/>
                </a:path>
              </a:pathLst>
            </a:custGeom>
            <a:solidFill>
              <a:srgbClr val="116E75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116E75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  <p:sp>
          <p:nvSpPr>
            <p:cNvPr id="20496" name="Freeform 16"/>
            <p:cNvSpPr>
              <a:spLocks/>
            </p:cNvSpPr>
            <p:nvPr/>
          </p:nvSpPr>
          <p:spPr bwMode="auto">
            <a:xfrm>
              <a:off x="3949" y="3173"/>
              <a:ext cx="49" cy="20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5" y="34"/>
                </a:cxn>
                <a:cxn ang="0">
                  <a:pos x="0" y="69"/>
                </a:cxn>
                <a:cxn ang="0">
                  <a:pos x="1" y="106"/>
                </a:cxn>
                <a:cxn ang="0">
                  <a:pos x="7" y="143"/>
                </a:cxn>
                <a:cxn ang="0">
                  <a:pos x="12" y="169"/>
                </a:cxn>
                <a:cxn ang="0">
                  <a:pos x="20" y="194"/>
                </a:cxn>
                <a:cxn ang="0">
                  <a:pos x="28" y="219"/>
                </a:cxn>
                <a:cxn ang="0">
                  <a:pos x="37" y="244"/>
                </a:cxn>
                <a:cxn ang="0">
                  <a:pos x="48" y="269"/>
                </a:cxn>
                <a:cxn ang="0">
                  <a:pos x="57" y="294"/>
                </a:cxn>
                <a:cxn ang="0">
                  <a:pos x="66" y="320"/>
                </a:cxn>
                <a:cxn ang="0">
                  <a:pos x="75" y="345"/>
                </a:cxn>
                <a:cxn ang="0">
                  <a:pos x="84" y="371"/>
                </a:cxn>
                <a:cxn ang="0">
                  <a:pos x="93" y="396"/>
                </a:cxn>
                <a:cxn ang="0">
                  <a:pos x="103" y="422"/>
                </a:cxn>
                <a:cxn ang="0">
                  <a:pos x="112" y="448"/>
                </a:cxn>
                <a:cxn ang="0">
                  <a:pos x="121" y="474"/>
                </a:cxn>
                <a:cxn ang="0">
                  <a:pos x="131" y="500"/>
                </a:cxn>
                <a:cxn ang="0">
                  <a:pos x="137" y="527"/>
                </a:cxn>
                <a:cxn ang="0">
                  <a:pos x="144" y="554"/>
                </a:cxn>
                <a:cxn ang="0">
                  <a:pos x="153" y="614"/>
                </a:cxn>
                <a:cxn ang="0">
                  <a:pos x="158" y="675"/>
                </a:cxn>
                <a:cxn ang="0">
                  <a:pos x="158" y="735"/>
                </a:cxn>
                <a:cxn ang="0">
                  <a:pos x="157" y="795"/>
                </a:cxn>
                <a:cxn ang="0">
                  <a:pos x="159" y="799"/>
                </a:cxn>
                <a:cxn ang="0">
                  <a:pos x="162" y="797"/>
                </a:cxn>
                <a:cxn ang="0">
                  <a:pos x="167" y="795"/>
                </a:cxn>
                <a:cxn ang="0">
                  <a:pos x="169" y="792"/>
                </a:cxn>
                <a:cxn ang="0">
                  <a:pos x="181" y="736"/>
                </a:cxn>
                <a:cxn ang="0">
                  <a:pos x="190" y="680"/>
                </a:cxn>
                <a:cxn ang="0">
                  <a:pos x="196" y="624"/>
                </a:cxn>
                <a:cxn ang="0">
                  <a:pos x="199" y="568"/>
                </a:cxn>
                <a:cxn ang="0">
                  <a:pos x="198" y="543"/>
                </a:cxn>
                <a:cxn ang="0">
                  <a:pos x="194" y="519"/>
                </a:cxn>
                <a:cxn ang="0">
                  <a:pos x="190" y="495"/>
                </a:cxn>
                <a:cxn ang="0">
                  <a:pos x="184" y="471"/>
                </a:cxn>
                <a:cxn ang="0">
                  <a:pos x="176" y="447"/>
                </a:cxn>
                <a:cxn ang="0">
                  <a:pos x="168" y="424"/>
                </a:cxn>
                <a:cxn ang="0">
                  <a:pos x="159" y="400"/>
                </a:cxn>
                <a:cxn ang="0">
                  <a:pos x="150" y="378"/>
                </a:cxn>
                <a:cxn ang="0">
                  <a:pos x="141" y="356"/>
                </a:cxn>
                <a:cxn ang="0">
                  <a:pos x="131" y="334"/>
                </a:cxn>
                <a:cxn ang="0">
                  <a:pos x="121" y="314"/>
                </a:cxn>
                <a:cxn ang="0">
                  <a:pos x="110" y="292"/>
                </a:cxn>
                <a:cxn ang="0">
                  <a:pos x="99" y="272"/>
                </a:cxn>
                <a:cxn ang="0">
                  <a:pos x="87" y="251"/>
                </a:cxn>
                <a:cxn ang="0">
                  <a:pos x="75" y="232"/>
                </a:cxn>
                <a:cxn ang="0">
                  <a:pos x="62" y="211"/>
                </a:cxn>
                <a:cxn ang="0">
                  <a:pos x="49" y="188"/>
                </a:cxn>
                <a:cxn ang="0">
                  <a:pos x="35" y="162"/>
                </a:cxn>
                <a:cxn ang="0">
                  <a:pos x="23" y="135"/>
                </a:cxn>
                <a:cxn ang="0">
                  <a:pos x="13" y="108"/>
                </a:cxn>
                <a:cxn ang="0">
                  <a:pos x="8" y="81"/>
                </a:cxn>
                <a:cxn ang="0">
                  <a:pos x="7" y="53"/>
                </a:cxn>
                <a:cxn ang="0">
                  <a:pos x="10" y="26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20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9" y="0"/>
                </a:cxn>
              </a:cxnLst>
              <a:rect l="0" t="0" r="r" b="b"/>
              <a:pathLst>
                <a:path w="199" h="799">
                  <a:moveTo>
                    <a:pt x="19" y="0"/>
                  </a:moveTo>
                  <a:lnTo>
                    <a:pt x="5" y="34"/>
                  </a:lnTo>
                  <a:lnTo>
                    <a:pt x="0" y="69"/>
                  </a:lnTo>
                  <a:lnTo>
                    <a:pt x="1" y="106"/>
                  </a:lnTo>
                  <a:lnTo>
                    <a:pt x="7" y="143"/>
                  </a:lnTo>
                  <a:lnTo>
                    <a:pt x="12" y="169"/>
                  </a:lnTo>
                  <a:lnTo>
                    <a:pt x="20" y="194"/>
                  </a:lnTo>
                  <a:lnTo>
                    <a:pt x="28" y="219"/>
                  </a:lnTo>
                  <a:lnTo>
                    <a:pt x="37" y="244"/>
                  </a:lnTo>
                  <a:lnTo>
                    <a:pt x="48" y="269"/>
                  </a:lnTo>
                  <a:lnTo>
                    <a:pt x="57" y="294"/>
                  </a:lnTo>
                  <a:lnTo>
                    <a:pt x="66" y="320"/>
                  </a:lnTo>
                  <a:lnTo>
                    <a:pt x="75" y="345"/>
                  </a:lnTo>
                  <a:lnTo>
                    <a:pt x="84" y="371"/>
                  </a:lnTo>
                  <a:lnTo>
                    <a:pt x="93" y="396"/>
                  </a:lnTo>
                  <a:lnTo>
                    <a:pt x="103" y="422"/>
                  </a:lnTo>
                  <a:lnTo>
                    <a:pt x="112" y="448"/>
                  </a:lnTo>
                  <a:lnTo>
                    <a:pt x="121" y="474"/>
                  </a:lnTo>
                  <a:lnTo>
                    <a:pt x="131" y="500"/>
                  </a:lnTo>
                  <a:lnTo>
                    <a:pt x="137" y="527"/>
                  </a:lnTo>
                  <a:lnTo>
                    <a:pt x="144" y="554"/>
                  </a:lnTo>
                  <a:lnTo>
                    <a:pt x="153" y="614"/>
                  </a:lnTo>
                  <a:lnTo>
                    <a:pt x="158" y="675"/>
                  </a:lnTo>
                  <a:lnTo>
                    <a:pt x="158" y="735"/>
                  </a:lnTo>
                  <a:lnTo>
                    <a:pt x="157" y="795"/>
                  </a:lnTo>
                  <a:lnTo>
                    <a:pt x="159" y="799"/>
                  </a:lnTo>
                  <a:lnTo>
                    <a:pt x="162" y="797"/>
                  </a:lnTo>
                  <a:lnTo>
                    <a:pt x="167" y="795"/>
                  </a:lnTo>
                  <a:lnTo>
                    <a:pt x="169" y="792"/>
                  </a:lnTo>
                  <a:lnTo>
                    <a:pt x="181" y="736"/>
                  </a:lnTo>
                  <a:lnTo>
                    <a:pt x="190" y="680"/>
                  </a:lnTo>
                  <a:lnTo>
                    <a:pt x="196" y="624"/>
                  </a:lnTo>
                  <a:lnTo>
                    <a:pt x="199" y="568"/>
                  </a:lnTo>
                  <a:lnTo>
                    <a:pt x="198" y="543"/>
                  </a:lnTo>
                  <a:lnTo>
                    <a:pt x="194" y="519"/>
                  </a:lnTo>
                  <a:lnTo>
                    <a:pt x="190" y="495"/>
                  </a:lnTo>
                  <a:lnTo>
                    <a:pt x="184" y="471"/>
                  </a:lnTo>
                  <a:lnTo>
                    <a:pt x="176" y="447"/>
                  </a:lnTo>
                  <a:lnTo>
                    <a:pt x="168" y="424"/>
                  </a:lnTo>
                  <a:lnTo>
                    <a:pt x="159" y="400"/>
                  </a:lnTo>
                  <a:lnTo>
                    <a:pt x="150" y="378"/>
                  </a:lnTo>
                  <a:lnTo>
                    <a:pt x="141" y="356"/>
                  </a:lnTo>
                  <a:lnTo>
                    <a:pt x="131" y="334"/>
                  </a:lnTo>
                  <a:lnTo>
                    <a:pt x="121" y="314"/>
                  </a:lnTo>
                  <a:lnTo>
                    <a:pt x="110" y="292"/>
                  </a:lnTo>
                  <a:lnTo>
                    <a:pt x="99" y="272"/>
                  </a:lnTo>
                  <a:lnTo>
                    <a:pt x="87" y="251"/>
                  </a:lnTo>
                  <a:lnTo>
                    <a:pt x="75" y="232"/>
                  </a:lnTo>
                  <a:lnTo>
                    <a:pt x="62" y="211"/>
                  </a:lnTo>
                  <a:lnTo>
                    <a:pt x="49" y="188"/>
                  </a:lnTo>
                  <a:lnTo>
                    <a:pt x="35" y="162"/>
                  </a:lnTo>
                  <a:lnTo>
                    <a:pt x="23" y="135"/>
                  </a:lnTo>
                  <a:lnTo>
                    <a:pt x="13" y="108"/>
                  </a:lnTo>
                  <a:lnTo>
                    <a:pt x="8" y="81"/>
                  </a:lnTo>
                  <a:lnTo>
                    <a:pt x="7" y="53"/>
                  </a:lnTo>
                  <a:lnTo>
                    <a:pt x="10" y="26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116E75"/>
            </a:solidFill>
            <a:ln w="9525">
              <a:noFill/>
              <a:round/>
              <a:headEnd/>
              <a:tailEnd/>
            </a:ln>
            <a:effectLst>
              <a:prstShdw prst="shdw17" dist="17961" dir="2700000">
                <a:srgbClr val="116E75">
                  <a:gamma/>
                  <a:shade val="60000"/>
                  <a:invGamma/>
                </a:srgbClr>
              </a:prstShdw>
            </a:effec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0498" name="Text Box 18"/>
          <p:cNvSpPr txBox="1">
            <a:spLocks noChangeArrowheads="1"/>
          </p:cNvSpPr>
          <p:nvPr/>
        </p:nvSpPr>
        <p:spPr bwMode="auto">
          <a:xfrm>
            <a:off x="3276600" y="2133600"/>
            <a:ext cx="2808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porque </a:t>
            </a:r>
            <a:r>
              <a:rPr lang="pt-BR" sz="1800" b="1" i="1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...</a:t>
            </a:r>
          </a:p>
        </p:txBody>
      </p:sp>
      <p:sp>
        <p:nvSpPr>
          <p:cNvPr id="20499" name="Text Box 19"/>
          <p:cNvSpPr txBox="1">
            <a:spLocks noChangeArrowheads="1"/>
          </p:cNvSpPr>
          <p:nvPr/>
        </p:nvSpPr>
        <p:spPr bwMode="auto">
          <a:xfrm>
            <a:off x="2484438" y="3357563"/>
            <a:ext cx="45370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800" b="1" i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 he enamorado de usted...</a:t>
            </a:r>
          </a:p>
        </p:txBody>
      </p:sp>
      <p:sp>
        <p:nvSpPr>
          <p:cNvPr id="20502" name="Text Box 22"/>
          <p:cNvSpPr txBox="1">
            <a:spLocks noChangeArrowheads="1"/>
          </p:cNvSpPr>
          <p:nvPr/>
        </p:nvSpPr>
        <p:spPr bwMode="auto">
          <a:xfrm>
            <a:off x="6011863" y="6092825"/>
            <a:ext cx="26638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Roberto</a:t>
            </a:r>
          </a:p>
        </p:txBody>
      </p:sp>
    </p:spTree>
  </p:cSld>
  <p:clrMapOvr>
    <a:masterClrMapping/>
  </p:clrMapOvr>
  <p:transition advTm="2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/>
      <p:bldP spid="20498" grpId="0"/>
      <p:bldP spid="20499" grpId="0"/>
      <p:bldP spid="205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</TotalTime>
  <Words>253</Words>
  <Application>Microsoft PowerPoint</Application>
  <PresentationFormat>Presentación en pantalla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Estrutura padrão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81</cp:revision>
  <dcterms:created xsi:type="dcterms:W3CDTF">2005-09-15T21:38:21Z</dcterms:created>
  <dcterms:modified xsi:type="dcterms:W3CDTF">2012-08-19T23:13:40Z</dcterms:modified>
</cp:coreProperties>
</file>