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74" r:id="rId5"/>
    <p:sldId id="273" r:id="rId6"/>
    <p:sldId id="272" r:id="rId7"/>
    <p:sldId id="271" r:id="rId8"/>
    <p:sldId id="270" r:id="rId9"/>
    <p:sldId id="269" r:id="rId10"/>
    <p:sldId id="268" r:id="rId11"/>
    <p:sldId id="267" r:id="rId12"/>
    <p:sldId id="266" r:id="rId13"/>
    <p:sldId id="265" r:id="rId14"/>
    <p:sldId id="264" r:id="rId15"/>
    <p:sldId id="263" r:id="rId16"/>
    <p:sldId id="262" r:id="rId17"/>
    <p:sldId id="261" r:id="rId18"/>
    <p:sldId id="260" r:id="rId19"/>
    <p:sldId id="259" r:id="rId20"/>
    <p:sldId id="257" r:id="rId21"/>
    <p:sldId id="288" r:id="rId22"/>
    <p:sldId id="287" r:id="rId23"/>
    <p:sldId id="286" r:id="rId24"/>
    <p:sldId id="284" r:id="rId25"/>
    <p:sldId id="285" r:id="rId26"/>
    <p:sldId id="283" r:id="rId27"/>
    <p:sldId id="282" r:id="rId28"/>
    <p:sldId id="281" r:id="rId29"/>
    <p:sldId id="280" r:id="rId30"/>
    <p:sldId id="279" r:id="rId31"/>
    <p:sldId id="278" r:id="rId32"/>
    <p:sldId id="277" r:id="rId33"/>
    <p:sldId id="275" r:id="rId34"/>
    <p:sldId id="276" r:id="rId35"/>
    <p:sldId id="292" r:id="rId36"/>
    <p:sldId id="291" r:id="rId37"/>
    <p:sldId id="290" r:id="rId38"/>
    <p:sldId id="289" r:id="rId39"/>
    <p:sldId id="293" r:id="rId40"/>
    <p:sldId id="294" r:id="rId4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o4p8T0myr397prips5Xug==" hashData="XFrK2p6cI16Ih2RUnsF07oRpvZ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C207B-CB1B-4C50-9354-0DE2E0F9F34E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D0EDE-15FC-4378-ABB6-09BA36FC6A9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C207B-CB1B-4C50-9354-0DE2E0F9F34E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D0EDE-15FC-4378-ABB6-09BA36FC6A9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C207B-CB1B-4C50-9354-0DE2E0F9F34E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D0EDE-15FC-4378-ABB6-09BA36FC6A9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C207B-CB1B-4C50-9354-0DE2E0F9F34E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D0EDE-15FC-4378-ABB6-09BA36FC6A9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C207B-CB1B-4C50-9354-0DE2E0F9F34E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D0EDE-15FC-4378-ABB6-09BA36FC6A9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C207B-CB1B-4C50-9354-0DE2E0F9F34E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D0EDE-15FC-4378-ABB6-09BA36FC6A9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C207B-CB1B-4C50-9354-0DE2E0F9F34E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D0EDE-15FC-4378-ABB6-09BA36FC6A9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C207B-CB1B-4C50-9354-0DE2E0F9F34E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D0EDE-15FC-4378-ABB6-09BA36FC6A9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C207B-CB1B-4C50-9354-0DE2E0F9F34E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D0EDE-15FC-4378-ABB6-09BA36FC6A9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C207B-CB1B-4C50-9354-0DE2E0F9F34E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D0EDE-15FC-4378-ABB6-09BA36FC6A9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C207B-CB1B-4C50-9354-0DE2E0F9F34E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D0EDE-15FC-4378-ABB6-09BA36FC6A9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641D25-2A3C-4B8F-9156-1A93F8E7F6A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4C207B-CB1B-4C50-9354-0DE2E0F9F34E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DD0EDE-15FC-4378-ABB6-09BA36FC6A9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42BF06D-F1CD-4AF8-86A3-839419EE53AC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dissolv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10.gif"/><Relationship Id="rId3" Type="http://schemas.openxmlformats.org/officeDocument/2006/relationships/hyperlink" Target="http://131.253.14.66/proxy.ashx?h=8f856F-GVhaXdhx_M7G9C_X7KRZUCIfC&amp;a=http://chezmanima.centerblog.net/rub-animaux-cygnes--9.html" TargetMode="External"/><Relationship Id="rId7" Type="http://schemas.openxmlformats.org/officeDocument/2006/relationships/image" Target="../media/image4.gif"/><Relationship Id="rId12" Type="http://schemas.openxmlformats.org/officeDocument/2006/relationships/image" Target="../media/image9.gif"/><Relationship Id="rId17" Type="http://schemas.openxmlformats.org/officeDocument/2006/relationships/image" Target="../media/image14.gif"/><Relationship Id="rId2" Type="http://schemas.openxmlformats.org/officeDocument/2006/relationships/audio" Target="../media/audio1.wav"/><Relationship Id="rId16" Type="http://schemas.openxmlformats.org/officeDocument/2006/relationships/image" Target="../media/image13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5" Type="http://schemas.openxmlformats.org/officeDocument/2006/relationships/image" Target="../media/image12.gif"/><Relationship Id="rId10" Type="http://schemas.openxmlformats.org/officeDocument/2006/relationships/image" Target="../media/image7.gif"/><Relationship Id="rId4" Type="http://schemas.openxmlformats.org/officeDocument/2006/relationships/image" Target="../media/image1.jpeg"/><Relationship Id="rId9" Type="http://schemas.openxmlformats.org/officeDocument/2006/relationships/image" Target="../media/image6.gif"/><Relationship Id="rId14" Type="http://schemas.openxmlformats.org/officeDocument/2006/relationships/image" Target="../media/image1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hyperlink" Target="http://131.253.14.66/proxy.ashx?h=8f856F-GVhaXdhx_M7G9C_X7KRZUCIfC&amp;a=http://chezmanima.centerblog.net/rub-animaux-cygnes--9.html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hyperlink" Target="http://131.253.14.66/proxy.ashx?h=h2v3hPPO2g5V5CWo1AM_E8q-ujhFz-iz&amp;a=http://chezmanima.centerblog.net/rub-animaux-cygnes-.html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hyperlink" Target="http://131.253.14.66/proxy.ashx?h=h2v3hPPO2g5V5CWo1AM_E8q-ujhFz-iz&amp;a=http://chezmanima.centerblog.net/rub-animaux-cygnes-.html" TargetMode="Externa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131.253.14.66/proxy.ashx?h=h2v3hPPO2g5V5CWo1AM_E8q-ujhFz-iz&amp;a=http://chezmanima.centerblog.net/rub-animaux-cygnes-.html" TargetMode="Externa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://131.253.14.66/proxy.ashx?h=h2v3hPPO2g5V5CWo1AM_E8q-ujhFz-iz&amp;a=http://chezmanima.centerblog.net/rub-animaux-cygnes-.html" TargetMode="Externa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131.253.14.66/proxy.ashx?h=h2v3hPPO2g5V5CWo1AM_E8q-ujhFz-iz&amp;a=http://chezmanima.centerblog.net/rub-animaux-cygnes-.html" TargetMode="Externa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131.253.14.66/proxy.ashx?h=h2v3hPPO2g5V5CWo1AM_E8q-ujhFz-iz&amp;a=http://chezmanima.centerblog.net/rub-animaux-cygnes-.html" TargetMode="Externa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hyperlink" Target="http://131.253.14.66/proxy.ashx?h=h2v3hPPO2g5V5CWo1AM_E8q-ujhFz-iz&amp;a=http://chezmanima.centerblog.net/rub-animaux-cygnes-.html" TargetMode="Externa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hyperlink" Target="http://131.253.14.66/proxy.ashx?h=h2v3hPPO2g5V5CWo1AM_E8q-ujhFz-iz&amp;a=http://chezmanima.centerblog.net/rub-animaux-cygnes-.html" TargetMode="Externa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hyperlink" Target="http://131.253.14.66/proxy.ashx?h=SCvdb9Qiy79FmzjgPHVSRqhXf0iGn8RV&amp;a=http://chezmanima.centerblog.net/rub-animaux-cygnes--2.html" TargetMode="Externa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://131.253.14.66/proxy.ashx?h=SCvdb9Qiy79FmzjgPHVSRqhXf0iGn8RV&amp;a=http://chezmanima.centerblog.net/rub-animaux-cygnes--2.html" TargetMode="Externa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hyperlink" Target="http://131.253.14.66/proxy.ashx?h=SCvdb9Qiy79FmzjgPHVSRqhXf0iGn8RV&amp;a=http://chezmanima.centerblog.net/rub-animaux-cygnes--2.html" TargetMode="Externa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hyperlink" Target="http://131.253.14.66/proxy.ashx?h=SCvdb9Qiy79FmzjgPHVSRqhXf0iGn8RV&amp;a=http://chezmanima.centerblog.net/rub-animaux-cygnes--2.html" TargetMode="Externa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hyperlink" Target="http://131.253.14.66/proxy.ashx?h=SCvdb9Qiy79FmzjgPHVSRqhXf0iGn8RV&amp;a=http://chezmanima.centerblog.net/rub-animaux-cygnes--2.html" TargetMode="Externa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hyperlink" Target="http://131.253.14.66/proxy.ashx?h=SCvdb9Qiy79FmzjgPHVSRqhXf0iGn8RV&amp;a=http://chezmanima.centerblog.net/rub-animaux-cygnes--2.html" TargetMode="Externa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hyperlink" Target="http://131.253.14.66/proxy.ashx?h=67sVeffnQ3M3N9Dy8VS2SIDkaFe87rl_&amp;a=http://chezmanima.centerblog.net/rub-animaux-cygnes--3.html" TargetMode="Externa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hyperlink" Target="http://131.253.14.66/proxy.ashx?h=67sVeffnQ3M3N9Dy8VS2SIDkaFe87rl_&amp;a=http://chezmanima.centerblog.net/rub-animaux-cygnes--3.html" TargetMode="Externa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hyperlink" Target="http://131.253.14.66/proxy.ashx?h=67sVeffnQ3M3N9Dy8VS2SIDkaFe87rl_&amp;a=http://chezmanima.centerblog.net/rub-animaux-cygnes--3.html" TargetMode="Externa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hyperlink" Target="http://131.253.14.66/proxy.ashx?h=67sVeffnQ3M3N9Dy8VS2SIDkaFe87rl_&amp;a=http://chezmanima.centerblog.net/rub-animaux-cygnes--3.html" TargetMode="Externa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hyperlink" Target="http://131.253.14.66/proxy.ashx?h=5Hszpd-VjGc99xlYUvtuIxKFG9jbUnAe&amp;a=http://chezmanima.centerblog.net/rub-animaux-cygnes--4.html" TargetMode="Externa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hyperlink" Target="http://131.253.14.66/proxy.ashx?h=5Hszpd-VjGc99xlYUvtuIxKFG9jbUnAe&amp;a=http://chezmanima.centerblog.net/rub-animaux-cygnes--4.html" TargetMode="Externa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hyperlink" Target="http://131.253.14.66/proxy.ashx?h=5Hszpd-VjGc99xlYUvtuIxKFG9jbUnAe&amp;a=http://chezmanima.centerblog.net/rub-animaux-cygnes--4.html" TargetMode="Externa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hyperlink" Target="http://131.253.14.66/proxy.ashx?h=lAxsjOFxnMZH6tL2NXt9nwWweYhVwiUW&amp;a=http://chezmanima.centerblog.net/rub-animaux-cygnes--5.html" TargetMode="Externa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hyperlink" Target="http://131.253.14.66/proxy.ashx?h=lAxsjOFxnMZH6tL2NXt9nwWweYhVwiUW&amp;a=http://chezmanima.centerblog.net/rub-animaux-cygnes--5.html" TargetMode="Externa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hyperlink" Target="http://131.253.14.66/proxy.ashx?h=lAxsjOFxnMZH6tL2NXt9nwWweYhVwiUW&amp;a=http://chezmanima.centerblog.net/rub-animaux-cygnes--5.html" TargetMode="Externa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hyperlink" Target="http://131.253.14.66/proxy.ashx?h=lAxsjOFxnMZH6tL2NXt9nwWweYhVwiUW&amp;a=http://chezmanima.centerblog.net/rub-animaux-cygnes--5.html" TargetMode="Externa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hyperlink" Target="http://131.253.14.66/proxy.ashx?h=E3LruUV_Mdha6K0if03aIyYgGngCQY18&amp;a=http://chezmanima.centerblog.net/rub-animaux-cygnes--6.html" TargetMode="Externa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hyperlink" Target="http://131.253.14.66/proxy.ashx?h=E3LruUV_Mdha6K0if03aIyYgGngCQY18&amp;a=http://chezmanima.centerblog.net/rub-animaux-cygnes--6.html" TargetMode="Externa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hyperlink" Target="http://131.253.14.66/proxy.ashx?h=E3LruUV_Mdha6K0if03aIyYgGngCQY18&amp;a=http://chezmanima.centerblog.net/rub-animaux-cygnes--6.html" TargetMode="Externa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hyperlink" Target="http://131.253.14.66/proxy.ashx?h=AOvgE7XZCctY3NoCJvUdsAMVX4khAq9b&amp;a=http://chezmanima.centerblog.net/rub-animaux-cygnes--7.html" TargetMode="Externa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hyperlink" Target="http://131.253.14.66/proxy.ashx?h=AOvgE7XZCctY3NoCJvUdsAMVX4khAq9b&amp;a=http://chezmanima.centerblog.net/rub-animaux-cygnes--7.html" TargetMode="Externa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hyperlink" Target="http://131.253.14.66/proxy.ashx?h=AOvgE7XZCctY3NoCJvUdsAMVX4khAq9b&amp;a=http://chezmanima.centerblog.net/rub-animaux-cygnes--7.html" TargetMode="Externa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hyperlink" Target="http://131.253.14.66/proxy.ashx?h=AOvgE7XZCctY3NoCJvUdsAMVX4khAq9b&amp;a=http://chezmanima.centerblog.net/rub-animaux-cygnes--7.html" TargetMode="Externa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hyperlink" Target="http://131.253.14.66/proxy.ashx?h=AvDEfBcj6-XIUfx1ZkoEGvZZPuswMlVe&amp;a=http://chezmanima.centerblog.net/rub-animaux-cygnes--8.html" TargetMode="Externa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hyperlink" Target="http://131.253.14.66/proxy.ashx?h=AvDEfBcj6-XIUfx1ZkoEGvZZPuswMlVe&amp;a=http://chezmanima.centerblog.net/rub-animaux-cygnes--8.html" TargetMode="Externa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hyperlink" Target="http://131.253.14.66/proxy.ashx?h=AvDEfBcj6-XIUfx1ZkoEGvZZPuswMlVe&amp;a=http://chezmanima.centerblog.net/rub-animaux-cygnes--8.html" TargetMode="Externa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2" name="Picture 4" descr="Cygnes  ...">
            <a:hlinkClick r:id="rId3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7893" name="Picture 5" descr="C:\Users\Usuario\Downloads\NECESARIO PARA PPS\letra 2\e1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35896" y="188640"/>
            <a:ext cx="771525" cy="1019175"/>
          </a:xfrm>
          <a:prstGeom prst="rect">
            <a:avLst/>
          </a:prstGeom>
          <a:noFill/>
        </p:spPr>
      </p:pic>
      <p:pic>
        <p:nvPicPr>
          <p:cNvPr id="37894" name="Picture 6" descr="C:\Users\Usuario\Downloads\NECESARIO PARA PPS\letra 2\l1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4008" y="188640"/>
            <a:ext cx="762000" cy="1019175"/>
          </a:xfrm>
          <a:prstGeom prst="rect">
            <a:avLst/>
          </a:prstGeom>
          <a:noFill/>
        </p:spPr>
      </p:pic>
      <p:pic>
        <p:nvPicPr>
          <p:cNvPr id="6" name="Picture 6" descr="C:\Users\Usuario\Downloads\NECESARIO PARA PPS\letra 2\l1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99792" y="1484784"/>
            <a:ext cx="762000" cy="1019175"/>
          </a:xfrm>
          <a:prstGeom prst="rect">
            <a:avLst/>
          </a:prstGeom>
          <a:noFill/>
        </p:spPr>
      </p:pic>
      <p:pic>
        <p:nvPicPr>
          <p:cNvPr id="37895" name="Picture 7" descr="C:\Users\Usuario\Downloads\NECESARIO PARA PPS\letra 2\a1_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91880" y="1484784"/>
            <a:ext cx="838200" cy="1009650"/>
          </a:xfrm>
          <a:prstGeom prst="rect">
            <a:avLst/>
          </a:prstGeom>
          <a:noFill/>
        </p:spPr>
      </p:pic>
      <p:pic>
        <p:nvPicPr>
          <p:cNvPr id="37896" name="Picture 8" descr="C:\Users\Usuario\Downloads\NECESARIO PARA PPS\letra 2\g1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427984" y="1484784"/>
            <a:ext cx="895350" cy="1028700"/>
          </a:xfrm>
          <a:prstGeom prst="rect">
            <a:avLst/>
          </a:prstGeom>
          <a:noFill/>
        </p:spPr>
      </p:pic>
      <p:pic>
        <p:nvPicPr>
          <p:cNvPr id="37897" name="Picture 9" descr="C:\Users\Usuario\Downloads\NECESARIO PARA PPS\letra 2\o1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364088" y="1484784"/>
            <a:ext cx="857250" cy="1066800"/>
          </a:xfrm>
          <a:prstGeom prst="rect">
            <a:avLst/>
          </a:prstGeom>
          <a:noFill/>
        </p:spPr>
      </p:pic>
      <p:pic>
        <p:nvPicPr>
          <p:cNvPr id="37898" name="Picture 10" descr="C:\Users\Usuario\Downloads\NECESARIO PARA PPS\letra 2\d1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563888" y="2708920"/>
            <a:ext cx="885825" cy="1047750"/>
          </a:xfrm>
          <a:prstGeom prst="rect">
            <a:avLst/>
          </a:prstGeom>
          <a:noFill/>
        </p:spPr>
      </p:pic>
      <p:pic>
        <p:nvPicPr>
          <p:cNvPr id="11" name="Picture 5" descr="C:\Users\Usuario\Downloads\NECESARIO PARA PPS\letra 2\e1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2708920"/>
            <a:ext cx="771525" cy="1019175"/>
          </a:xfrm>
          <a:prstGeom prst="rect">
            <a:avLst/>
          </a:prstGeom>
          <a:noFill/>
        </p:spPr>
      </p:pic>
      <p:pic>
        <p:nvPicPr>
          <p:cNvPr id="12" name="Picture 6" descr="C:\Users\Usuario\Downloads\NECESARIO PARA PPS\letra 2\l1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552" y="5157192"/>
            <a:ext cx="762000" cy="1019175"/>
          </a:xfrm>
          <a:prstGeom prst="rect">
            <a:avLst/>
          </a:prstGeom>
          <a:noFill/>
        </p:spPr>
      </p:pic>
      <p:pic>
        <p:nvPicPr>
          <p:cNvPr id="13" name="Picture 9" descr="C:\Users\Usuario\Downloads\NECESARIO PARA PPS\letra 2\o1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331640" y="5157192"/>
            <a:ext cx="857250" cy="1066800"/>
          </a:xfrm>
          <a:prstGeom prst="rect">
            <a:avLst/>
          </a:prstGeom>
          <a:noFill/>
        </p:spPr>
      </p:pic>
      <p:pic>
        <p:nvPicPr>
          <p:cNvPr id="37899" name="Picture 11" descr="C:\Users\Usuario\Downloads\NECESARIO PARA PPS\letra 2\s1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267744" y="5157192"/>
            <a:ext cx="790575" cy="1057275"/>
          </a:xfrm>
          <a:prstGeom prst="rect">
            <a:avLst/>
          </a:prstGeom>
          <a:noFill/>
        </p:spPr>
      </p:pic>
      <p:pic>
        <p:nvPicPr>
          <p:cNvPr id="37900" name="Picture 12" descr="C:\Users\Usuario\Downloads\NECESARIO PARA PPS\letra 2\c1[1]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491880" y="5157192"/>
            <a:ext cx="847725" cy="1038225"/>
          </a:xfrm>
          <a:prstGeom prst="rect">
            <a:avLst/>
          </a:prstGeom>
          <a:noFill/>
        </p:spPr>
      </p:pic>
      <p:pic>
        <p:nvPicPr>
          <p:cNvPr id="37901" name="Picture 13" descr="C:\Users\Usuario\Downloads\NECESARIO PARA PPS\letra 2\i1[1]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427984" y="5157192"/>
            <a:ext cx="276225" cy="1000125"/>
          </a:xfrm>
          <a:prstGeom prst="rect">
            <a:avLst/>
          </a:prstGeom>
          <a:noFill/>
        </p:spPr>
      </p:pic>
      <p:pic>
        <p:nvPicPr>
          <p:cNvPr id="17" name="Picture 11" descr="C:\Users\Usuario\Downloads\NECESARIO PARA PPS\letra 2\s1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788024" y="5157192"/>
            <a:ext cx="790575" cy="1057275"/>
          </a:xfrm>
          <a:prstGeom prst="rect">
            <a:avLst/>
          </a:prstGeom>
          <a:noFill/>
        </p:spPr>
      </p:pic>
      <p:pic>
        <p:nvPicPr>
          <p:cNvPr id="37902" name="Picture 14" descr="C:\Users\Usuario\Downloads\NECESARIO PARA PPS\letra 2\n1[1]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652120" y="5157192"/>
            <a:ext cx="847725" cy="1028700"/>
          </a:xfrm>
          <a:prstGeom prst="rect">
            <a:avLst/>
          </a:prstGeom>
          <a:noFill/>
        </p:spPr>
      </p:pic>
      <p:pic>
        <p:nvPicPr>
          <p:cNvPr id="19" name="Picture 5" descr="C:\Users\Usuario\Downloads\NECESARIO PARA PPS\letra 2\e1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60232" y="5157192"/>
            <a:ext cx="771525" cy="1019175"/>
          </a:xfrm>
          <a:prstGeom prst="rect">
            <a:avLst/>
          </a:prstGeom>
          <a:noFill/>
        </p:spPr>
      </p:pic>
      <p:pic>
        <p:nvPicPr>
          <p:cNvPr id="20" name="Picture 11" descr="C:\Users\Usuario\Downloads\NECESARIO PARA PPS\letra 2\s1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524328" y="5157192"/>
            <a:ext cx="790575" cy="1057275"/>
          </a:xfrm>
          <a:prstGeom prst="rect">
            <a:avLst/>
          </a:prstGeom>
          <a:noFill/>
        </p:spPr>
      </p:pic>
      <p:pic>
        <p:nvPicPr>
          <p:cNvPr id="37903" name="Picture 15" descr="C:\Users\Usuario\Downloads\NECESARIO PARA PPS\fff66a26[1]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79512" y="188640"/>
            <a:ext cx="847725" cy="942975"/>
          </a:xfrm>
          <a:prstGeom prst="rect">
            <a:avLst/>
          </a:prstGeom>
          <a:noFill/>
        </p:spPr>
      </p:pic>
      <p:pic>
        <p:nvPicPr>
          <p:cNvPr id="37904" name="Picture 16" descr="C:\Users\Usuario\Downloads\NECESARIO PARA PPS\z50a4cc001d354[1].gif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6033343" y="6415087"/>
            <a:ext cx="3110657" cy="442913"/>
          </a:xfrm>
          <a:prstGeom prst="rect">
            <a:avLst/>
          </a:prstGeom>
          <a:noFill/>
        </p:spPr>
      </p:pic>
      <p:pic>
        <p:nvPicPr>
          <p:cNvPr id="37905" name="Picture 17" descr="C:\Users\Usuario\Downloads\NECESARIO PARA PPS\z50a4cc3f1d1b2[1].gif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 rot="1895963">
            <a:off x="5992585" y="870262"/>
            <a:ext cx="3019425" cy="50482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  <p:sndAc>
      <p:stSnd>
        <p:snd r:embed="rId2" name="beethoven - el lago de los cisn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ygnes ... 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ygnes ... Belle image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ygnes ... Belle image de ma Sandy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ygne  ... Belle image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ygnes .. Belle image chez mon amie Maryse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ygne ... Belle image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ygne ... Belle image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ygne  ... Belle image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ygnes ... Belle image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ygne  ... Belle image chez mon amie Sandy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ygne  .... Belle image 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ygne-de-sandy-b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ygnes ... Belle image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ygne ... Belle image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ygnes ... Belle image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ygnes ... Belle image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Cygnes  ... Belle image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ygnes .... Belle image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 descr="Cygnes  ... Belle image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ygne ... Belle image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ygne ... Belle image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ygne ... Belle image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ygne ... Belle image chez mon amie Kty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ygne ... Belle image chez mon amie Maryse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ygne  ... Belle image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ygnes .. belle image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ygne ... Belle image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ygne  ... belle image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ygne  ... belle image chez Sandy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ygnes  ...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ygne ... belle image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ygne  ... belle image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oeur et cygne ....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ygne ...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ygne ...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ygne ...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Cygne  ...  belle image 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60</Words>
  <Application>Microsoft Office PowerPoint</Application>
  <PresentationFormat>Presentación en pantalla (4:3)</PresentationFormat>
  <Paragraphs>28</Paragraphs>
  <Slides>39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6</cp:revision>
  <dcterms:created xsi:type="dcterms:W3CDTF">2012-12-03T18:35:40Z</dcterms:created>
  <dcterms:modified xsi:type="dcterms:W3CDTF">2012-12-03T19:57:12Z</dcterms:modified>
</cp:coreProperties>
</file>