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296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uLl2bzzC2psGNeazXIL9Q==" hashData="Pt68PFL4H22vzwuaWxAuu7ryHV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58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45059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5060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5061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45062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45063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45064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45065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45066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5067" name="Rectangle 11"/>
          <p:cNvSpPr>
            <a:spLocks noGrp="1" noChangeArrowheads="1"/>
          </p:cNvSpPr>
          <p:nvPr>
            <p:ph type="dt" sz="quarter" idx="2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5068" name="Rectangle 12"/>
          <p:cNvSpPr>
            <a:spLocks noGrp="1" noChangeArrowheads="1"/>
          </p:cNvSpPr>
          <p:nvPr>
            <p:ph type="ftr" sz="quarter" idx="3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5069" name="Rectangle 1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4FB05CD-7C6B-4396-A028-96F915E3BDE9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AF1B1D-FF96-4568-B256-9DC0735BCFFB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02B995-1ECB-4BE4-878A-2D5036F8C956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01E7BA-B6A6-4BC1-85D1-D95D90588F16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4ACD3B-B5AD-4358-92B6-7EA34A14F447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CFC60B-76AB-40EC-A5DA-9B35A010CB52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CD7F19-E90D-4D6A-A1A6-96EBD87FE642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B2E496-4892-4950-8AB6-F86C8E11E826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A88B74-7023-40D8-AA99-DF65DD537234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A6D8F2-D60C-40CB-9745-94B25CB88EAD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9F6E7F-7792-4211-9BE2-F25F85BF8C71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92D2DE-E467-4A33-8E9A-55FBF77BD55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034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44035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4036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/>
              <a:ahLst/>
              <a:cxnLst>
                <a:cxn ang="0">
                  <a:pos x="330" y="1764"/>
                </a:cxn>
                <a:cxn ang="0">
                  <a:pos x="0" y="1764"/>
                </a:cxn>
                <a:cxn ang="0">
                  <a:pos x="0" y="3168"/>
                </a:cxn>
                <a:cxn ang="0">
                  <a:pos x="5550" y="3168"/>
                </a:cxn>
                <a:cxn ang="0">
                  <a:pos x="5550" y="0"/>
                </a:cxn>
                <a:cxn ang="0">
                  <a:pos x="330" y="0"/>
                </a:cxn>
                <a:cxn ang="0">
                  <a:pos x="330" y="1764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4037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4038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44039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44040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44041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44042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44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hu-HU"/>
          </a:p>
        </p:txBody>
      </p:sp>
      <p:sp>
        <p:nvSpPr>
          <p:cNvPr id="44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hu-HU"/>
          </a:p>
        </p:txBody>
      </p:sp>
      <p:sp>
        <p:nvSpPr>
          <p:cNvPr id="44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82D0ABF0-67F6-4431-96B1-3B73756D454D}" type="slidenum">
              <a:rPr lang="hu-HU"/>
              <a:pPr/>
              <a:t>‹Nº›</a:t>
            </a:fld>
            <a:endParaRPr lang="hu-HU"/>
          </a:p>
        </p:txBody>
      </p:sp>
      <p:sp>
        <p:nvSpPr>
          <p:cNvPr id="44046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44047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med">
    <p:diamond/>
  </p:transition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A1C8F3A-4B3F-4E9D-8B84-DC38BA3A0C0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ransition spd="med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0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7" name="Picture 3" descr="C:\Users\Usuario\Downloads\TEXTURAS\ec27409b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260648"/>
            <a:ext cx="7620000" cy="6025852"/>
          </a:xfrm>
          <a:prstGeom prst="rect">
            <a:avLst/>
          </a:prstGeom>
          <a:noFill/>
        </p:spPr>
      </p:pic>
      <p:pic>
        <p:nvPicPr>
          <p:cNvPr id="47108" name="Picture 4" descr="C:\Users\Usuario\Downloads\14-4-2012\marcos gordos guapos\www.tvn.hu_5077d91af17f208a1ff18aa4d71878ef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7114" name="Picture 10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1052736"/>
            <a:ext cx="2295525" cy="597025"/>
          </a:xfrm>
          <a:prstGeom prst="rect">
            <a:avLst/>
          </a:prstGeom>
          <a:noFill/>
        </p:spPr>
      </p:pic>
      <p:pic>
        <p:nvPicPr>
          <p:cNvPr id="47115" name="Picture 11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5517232"/>
            <a:ext cx="847725" cy="942975"/>
          </a:xfrm>
          <a:prstGeom prst="rect">
            <a:avLst/>
          </a:prstGeom>
          <a:noFill/>
        </p:spPr>
      </p:pic>
      <p:pic>
        <p:nvPicPr>
          <p:cNvPr id="47119" name="Picture 15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75856" y="1772816"/>
            <a:ext cx="2686050" cy="998215"/>
          </a:xfrm>
          <a:prstGeom prst="rect">
            <a:avLst/>
          </a:prstGeom>
          <a:noFill/>
        </p:spPr>
      </p:pic>
      <p:pic>
        <p:nvPicPr>
          <p:cNvPr id="47121" name="Picture 17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75856" y="2780928"/>
            <a:ext cx="2543175" cy="936104"/>
          </a:xfrm>
          <a:prstGeom prst="rect">
            <a:avLst/>
          </a:prstGeom>
          <a:noFill/>
        </p:spPr>
      </p:pic>
      <p:pic>
        <p:nvPicPr>
          <p:cNvPr id="47123" name="Picture 19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63888" y="3573016"/>
            <a:ext cx="1944216" cy="926207"/>
          </a:xfrm>
          <a:prstGeom prst="rect">
            <a:avLst/>
          </a:prstGeom>
          <a:noFill/>
        </p:spPr>
      </p:pic>
      <p:pic>
        <p:nvPicPr>
          <p:cNvPr id="16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547664" y="6093296"/>
            <a:ext cx="1104900" cy="504825"/>
          </a:xfrm>
          <a:prstGeom prst="rect">
            <a:avLst/>
          </a:prstGeom>
          <a:noFill/>
        </p:spPr>
      </p:pic>
      <p:pic>
        <p:nvPicPr>
          <p:cNvPr id="17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419872" y="4581128"/>
            <a:ext cx="1104900" cy="5048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  <p:sndAc>
      <p:stSnd>
        <p:snd r:embed="rId2" name="01- Roberto Carlos - El Gato Que Está Triste Y Azul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ica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C:\Users\Usuario\Downloads\14-4-2012\Latas, tazas, bolsos, botellas, marcos gif y otros\46qdxp5p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260648"/>
            <a:ext cx="1090660" cy="112474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ica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7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6093296"/>
            <a:ext cx="1104900" cy="504825"/>
          </a:xfrm>
          <a:prstGeom prst="rect">
            <a:avLst/>
          </a:prstGeom>
          <a:noFill/>
        </p:spPr>
      </p:pic>
      <p:pic>
        <p:nvPicPr>
          <p:cNvPr id="7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6093296"/>
            <a:ext cx="1104900" cy="504825"/>
          </a:xfrm>
          <a:prstGeom prst="rect">
            <a:avLst/>
          </a:prstGeom>
          <a:noFill/>
        </p:spPr>
      </p:pic>
      <p:pic>
        <p:nvPicPr>
          <p:cNvPr id="8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6093296"/>
            <a:ext cx="1104900" cy="5048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ica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C:\Users\Usuario\Downloads\14-4-2012\Latas, tazas, bolsos, botellas, marcos gif y otros\46qdxp5p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332656"/>
            <a:ext cx="1230311" cy="1268759"/>
          </a:xfrm>
          <a:prstGeom prst="rect">
            <a:avLst/>
          </a:prstGeom>
          <a:noFill/>
        </p:spPr>
      </p:pic>
      <p:pic>
        <p:nvPicPr>
          <p:cNvPr id="6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6093296"/>
            <a:ext cx="1104900" cy="504825"/>
          </a:xfrm>
          <a:prstGeom prst="rect">
            <a:avLst/>
          </a:prstGeom>
          <a:noFill/>
        </p:spPr>
      </p:pic>
      <p:pic>
        <p:nvPicPr>
          <p:cNvPr id="7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6093296"/>
            <a:ext cx="1104900" cy="504825"/>
          </a:xfrm>
          <a:prstGeom prst="rect">
            <a:avLst/>
          </a:prstGeom>
          <a:noFill/>
        </p:spPr>
      </p:pic>
      <p:pic>
        <p:nvPicPr>
          <p:cNvPr id="8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6093296"/>
            <a:ext cx="1104900" cy="5048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ica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ica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C:\Users\Usuario\Downloads\14-4-2012\Latas, tazas, bolsos, botellas, marcos gif y otros\46qdxp5p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188640"/>
            <a:ext cx="1369963" cy="1412775"/>
          </a:xfrm>
          <a:prstGeom prst="rect">
            <a:avLst/>
          </a:prstGeom>
          <a:noFill/>
        </p:spPr>
      </p:pic>
      <p:pic>
        <p:nvPicPr>
          <p:cNvPr id="6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6093296"/>
            <a:ext cx="1104900" cy="504825"/>
          </a:xfrm>
          <a:prstGeom prst="rect">
            <a:avLst/>
          </a:prstGeom>
          <a:noFill/>
        </p:spPr>
      </p:pic>
      <p:pic>
        <p:nvPicPr>
          <p:cNvPr id="7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6093296"/>
            <a:ext cx="1104900" cy="504825"/>
          </a:xfrm>
          <a:prstGeom prst="rect">
            <a:avLst/>
          </a:prstGeom>
          <a:noFill/>
        </p:spPr>
      </p:pic>
      <p:pic>
        <p:nvPicPr>
          <p:cNvPr id="8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6093296"/>
            <a:ext cx="1104900" cy="5048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ica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C:\Users\Usuario\Downloads\14-4-2012\Latas, tazas, bolsos, botellas, marcos gif y otros\46qdxp5p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260648"/>
            <a:ext cx="1365600" cy="14082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ica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C:\Users\Usuario\Downloads\14-4-2012\Latas, tazas, bolsos, botellas, marcos gif y otros\46qdxp5p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260648"/>
            <a:ext cx="1509616" cy="155679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ica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cica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C:\Users\Usuario\Downloads\14-4-2012\Latas, tazas, bolsos, botellas, marcos gif y otros\46qdxp5p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260648"/>
            <a:ext cx="1369964" cy="1412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ica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6093296"/>
            <a:ext cx="1104900" cy="504825"/>
          </a:xfrm>
          <a:prstGeom prst="rect">
            <a:avLst/>
          </a:prstGeom>
          <a:noFill/>
        </p:spPr>
      </p:pic>
      <p:pic>
        <p:nvPicPr>
          <p:cNvPr id="7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6093296"/>
            <a:ext cx="1104900" cy="504825"/>
          </a:xfrm>
          <a:prstGeom prst="rect">
            <a:avLst/>
          </a:prstGeom>
          <a:noFill/>
        </p:spPr>
      </p:pic>
      <p:pic>
        <p:nvPicPr>
          <p:cNvPr id="8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6093296"/>
            <a:ext cx="1104900" cy="5048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cica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cica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C:\Users\Usuario\Downloads\14-4-2012\Latas, tazas, bolsos, botellas, marcos gif y otros\46qdxp5p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188640"/>
            <a:ext cx="1403648" cy="144751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cica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6093296"/>
            <a:ext cx="1104900" cy="504825"/>
          </a:xfrm>
          <a:prstGeom prst="rect">
            <a:avLst/>
          </a:prstGeom>
          <a:noFill/>
        </p:spPr>
      </p:pic>
      <p:pic>
        <p:nvPicPr>
          <p:cNvPr id="7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6093296"/>
            <a:ext cx="1104900" cy="504825"/>
          </a:xfrm>
          <a:prstGeom prst="rect">
            <a:avLst/>
          </a:prstGeom>
          <a:noFill/>
        </p:spPr>
      </p:pic>
      <p:pic>
        <p:nvPicPr>
          <p:cNvPr id="8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093296"/>
            <a:ext cx="1104900" cy="5048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cica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cica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3" name="Picture 5" descr="C:\Users\Usuario\Downloads\14-4-2012\Latas, tazas, bolsos, botellas, marcos gif y otros\46qdxp5p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260648"/>
            <a:ext cx="1300139" cy="134076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cica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6093296"/>
            <a:ext cx="1104900" cy="504825"/>
          </a:xfrm>
          <a:prstGeom prst="rect">
            <a:avLst/>
          </a:prstGeom>
          <a:noFill/>
        </p:spPr>
      </p:pic>
      <p:pic>
        <p:nvPicPr>
          <p:cNvPr id="7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6165304"/>
            <a:ext cx="1104900" cy="504825"/>
          </a:xfrm>
          <a:prstGeom prst="rect">
            <a:avLst/>
          </a:prstGeom>
          <a:noFill/>
        </p:spPr>
      </p:pic>
      <p:pic>
        <p:nvPicPr>
          <p:cNvPr id="8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6093296"/>
            <a:ext cx="1104900" cy="5048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cica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cica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cica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cica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C:\Users\Usuario\Downloads\14-4-2012\Latas, tazas, bolsos, botellas, marcos gif y otros\46qdxp5p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260648"/>
            <a:ext cx="1300137" cy="134076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cica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cica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cica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6093296"/>
            <a:ext cx="1104900" cy="504825"/>
          </a:xfrm>
          <a:prstGeom prst="rect">
            <a:avLst/>
          </a:prstGeom>
          <a:noFill/>
        </p:spPr>
      </p:pic>
      <p:pic>
        <p:nvPicPr>
          <p:cNvPr id="7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093296"/>
            <a:ext cx="1104900" cy="504825"/>
          </a:xfrm>
          <a:prstGeom prst="rect">
            <a:avLst/>
          </a:prstGeom>
          <a:noFill/>
        </p:spPr>
      </p:pic>
      <p:pic>
        <p:nvPicPr>
          <p:cNvPr id="8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6093296"/>
            <a:ext cx="1104900" cy="5048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cica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6093296"/>
            <a:ext cx="1104900" cy="504825"/>
          </a:xfrm>
          <a:prstGeom prst="rect">
            <a:avLst/>
          </a:prstGeom>
          <a:noFill/>
        </p:spPr>
      </p:pic>
      <p:pic>
        <p:nvPicPr>
          <p:cNvPr id="7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6093296"/>
            <a:ext cx="1104900" cy="504825"/>
          </a:xfrm>
          <a:prstGeom prst="rect">
            <a:avLst/>
          </a:prstGeom>
          <a:noFill/>
        </p:spPr>
      </p:pic>
      <p:pic>
        <p:nvPicPr>
          <p:cNvPr id="8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6093296"/>
            <a:ext cx="1104900" cy="5048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cica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cica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cica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cica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C:\Users\Usuario\Downloads\14-4-2012\Latas, tazas, bolsos, botellas, marcos gif y otros\46qdxp5p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5301208"/>
            <a:ext cx="1115616" cy="115047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cica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C:\Users\Usuario\Downloads\14-4-2012\Latas, tazas, bolsos, botellas, marcos gif y otros\46qdxp5p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60648"/>
            <a:ext cx="1369963" cy="14127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cica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cica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C:\Users\Usuario\Downloads\14-4-2012\Latas, tazas, bolsos, botellas, marcos gif y otros\46qdxp5p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260648"/>
            <a:ext cx="1509616" cy="155679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cica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cica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cica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C:\Users\Usuario\Downloads\14-4-2012\Latas, tazas, bolsos, botellas, marcos gif y otros\46qdxp5p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352" y="5445224"/>
            <a:ext cx="1187624" cy="12247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cica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6093296"/>
            <a:ext cx="1104900" cy="504825"/>
          </a:xfrm>
          <a:prstGeom prst="rect">
            <a:avLst/>
          </a:prstGeom>
          <a:noFill/>
        </p:spPr>
      </p:pic>
      <p:pic>
        <p:nvPicPr>
          <p:cNvPr id="7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6093296"/>
            <a:ext cx="1104900" cy="504825"/>
          </a:xfrm>
          <a:prstGeom prst="rect">
            <a:avLst/>
          </a:prstGeom>
          <a:noFill/>
        </p:spPr>
      </p:pic>
      <p:pic>
        <p:nvPicPr>
          <p:cNvPr id="8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6093296"/>
            <a:ext cx="1104900" cy="5048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cica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C:\Users\Usuario\Downloads\14-4-2012\Latas, tazas, bolsos, botellas, marcos gif y otros\46qdxp5p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2656"/>
            <a:ext cx="1509616" cy="155679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cica3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cica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Üvegtáblák">
  <a:themeElements>
    <a:clrScheme name="Üvegtáblák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Üvegtáblák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Üvegtáblák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Üvegtáblák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Üvegtáblák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Üvegtáblák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Üvegtáblák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Üvegtáblák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Üvegtáblák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Üvegtáblák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Glass Layers</Template>
  <TotalTime>99</TotalTime>
  <Words>60</Words>
  <Application>Microsoft Office PowerPoint</Application>
  <PresentationFormat>Presentación en pantalla (4:3)</PresentationFormat>
  <Paragraphs>28</Paragraphs>
  <Slides>40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7" baseType="lpstr">
      <vt:lpstr>Arial</vt:lpstr>
      <vt:lpstr>Arial Black</vt:lpstr>
      <vt:lpstr>Times New Roman</vt:lpstr>
      <vt:lpstr>Wingdings</vt:lpstr>
      <vt:lpstr>Vianta</vt:lpstr>
      <vt:lpstr>Üvegtáblák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Company>-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Anci</dc:creator>
  <cp:lastModifiedBy>Usuario</cp:lastModifiedBy>
  <cp:revision>12</cp:revision>
  <dcterms:created xsi:type="dcterms:W3CDTF">2011-03-07T19:24:24Z</dcterms:created>
  <dcterms:modified xsi:type="dcterms:W3CDTF">2012-11-11T23:03:45Z</dcterms:modified>
</cp:coreProperties>
</file>