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9" r:id="rId4"/>
    <p:sldId id="271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8" r:id="rId17"/>
    <p:sldId id="257" r:id="rId18"/>
    <p:sldId id="275" r:id="rId19"/>
    <p:sldId id="274" r:id="rId20"/>
    <p:sldId id="273" r:id="rId21"/>
    <p:sldId id="278" r:id="rId22"/>
    <p:sldId id="277" r:id="rId23"/>
    <p:sldId id="276" r:id="rId24"/>
    <p:sldId id="272" r:id="rId25"/>
    <p:sldId id="282" r:id="rId26"/>
    <p:sldId id="284" r:id="rId27"/>
    <p:sldId id="286" r:id="rId28"/>
    <p:sldId id="289" r:id="rId29"/>
    <p:sldId id="288" r:id="rId30"/>
    <p:sldId id="287" r:id="rId31"/>
    <p:sldId id="290" r:id="rId3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BxPfMYISSSnYMg9ILXCqQ==" hashData="wxD1IMo3Z8YmXzpC6DIQw2lRiJ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58822-08CA-4ED9-9310-01A553B7DEBD}" type="datetimeFigureOut">
              <a:rPr lang="es-ES" smtClean="0"/>
              <a:pPr/>
              <a:t>04/12/2012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B63DC-AC8D-41D7-8A1C-CDCA54DBD4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58822-08CA-4ED9-9310-01A553B7DEBD}" type="datetimeFigureOut">
              <a:rPr lang="es-ES" smtClean="0"/>
              <a:pPr/>
              <a:t>04/12/2012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B63DC-AC8D-41D7-8A1C-CDCA54DBD4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58822-08CA-4ED9-9310-01A553B7DEBD}" type="datetimeFigureOut">
              <a:rPr lang="es-ES" smtClean="0"/>
              <a:pPr/>
              <a:t>04/12/2012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B63DC-AC8D-41D7-8A1C-CDCA54DBD4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58822-08CA-4ED9-9310-01A553B7DEBD}" type="datetimeFigureOut">
              <a:rPr lang="es-ES" smtClean="0"/>
              <a:pPr/>
              <a:t>04/12/2012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B63DC-AC8D-41D7-8A1C-CDCA54DBD4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58822-08CA-4ED9-9310-01A553B7DEBD}" type="datetimeFigureOut">
              <a:rPr lang="es-ES" smtClean="0"/>
              <a:pPr/>
              <a:t>04/12/2012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B63DC-AC8D-41D7-8A1C-CDCA54DBD4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58822-08CA-4ED9-9310-01A553B7DEBD}" type="datetimeFigureOut">
              <a:rPr lang="es-ES" smtClean="0"/>
              <a:pPr/>
              <a:t>04/12/2012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B63DC-AC8D-41D7-8A1C-CDCA54DBD4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58822-08CA-4ED9-9310-01A553B7DEBD}" type="datetimeFigureOut">
              <a:rPr lang="es-ES" smtClean="0"/>
              <a:pPr/>
              <a:t>04/12/2012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B63DC-AC8D-41D7-8A1C-CDCA54DBD4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58822-08CA-4ED9-9310-01A553B7DEBD}" type="datetimeFigureOut">
              <a:rPr lang="es-ES" smtClean="0"/>
              <a:pPr/>
              <a:t>04/12/2012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B63DC-AC8D-41D7-8A1C-CDCA54DBD4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58822-08CA-4ED9-9310-01A553B7DEBD}" type="datetimeFigureOut">
              <a:rPr lang="es-ES" smtClean="0"/>
              <a:pPr/>
              <a:t>04/12/2012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B63DC-AC8D-41D7-8A1C-CDCA54DBD4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58822-08CA-4ED9-9310-01A553B7DEBD}" type="datetimeFigureOut">
              <a:rPr lang="es-ES" smtClean="0"/>
              <a:pPr/>
              <a:t>04/12/2012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B63DC-AC8D-41D7-8A1C-CDCA54DBD4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58822-08CA-4ED9-9310-01A553B7DEBD}" type="datetimeFigureOut">
              <a:rPr lang="es-ES" smtClean="0"/>
              <a:pPr/>
              <a:t>04/12/2012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B63DC-AC8D-41D7-8A1C-CDCA54DBD4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953595-5549-4F6E-8F93-5A596FD24B8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6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58822-08CA-4ED9-9310-01A553B7DEBD}" type="datetimeFigureOut">
              <a:rPr lang="es-ES" smtClean="0"/>
              <a:pPr/>
              <a:t>04/12/2012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B63DC-AC8D-41D7-8A1C-CDCA54DBD4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2D3B03C-FDF9-4526-A404-81455D944DD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6000">
    <p:dissolv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21" Type="http://schemas.openxmlformats.org/officeDocument/2006/relationships/image" Target="../media/image19.gif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20" Type="http://schemas.openxmlformats.org/officeDocument/2006/relationships/image" Target="../media/image1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gif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hyperlink" Target="http://131.253.14.66/proxy.ashx?h=ykRqm-QpX_NWOQjqUtDP4DKLLorS26qi&amp;a=http://chezmanima.centerblog.net/rub-animaux-chats.html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hyperlink" Target="http://131.253.14.66/proxy.ashx?h=ykRqm-QpX_NWOQjqUtDP4DKLLorS26qi&amp;a=http://chezmanima.centerblog.net/rub-animaux-chats.html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hyperlink" Target="http://131.253.14.66/proxy.ashx?h=ykRqm-QpX_NWOQjqUtDP4DKLLorS26qi&amp;a=http://chezmanima.centerblog.net/rub-animaux-chats.html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hyperlink" Target="http://131.253.14.66/proxy.ashx?h=ykRqm-QpX_NWOQjqUtDP4DKLLorS26qi&amp;a=http://chezmanima.centerblog.net/rub-animaux-chats.html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hyperlink" Target="http://131.253.14.66/proxy.ashx?h=ykRqm-QpX_NWOQjqUtDP4DKLLorS26qi&amp;a=http://chezmanima.centerblog.net/rub-animaux-chats.html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hyperlink" Target="http://131.253.14.66/proxy.ashx?h=ykRqm-QpX_NWOQjqUtDP4DKLLorS26qi&amp;a=http://chezmanima.centerblog.net/rub-animaux-chats.html" TargetMode="Externa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131.253.14.66/proxy.ashx?h=ykRqm-QpX_NWOQjqUtDP4DKLLorS26qi&amp;a=http://chezmanima.centerblog.net/rub-animaux-chats.html" TargetMode="Externa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hyperlink" Target="http://131.253.14.66/proxy.ashx?h=vS7M7gnVb7eIsA_DDFEDiNreoI6s3_n1&amp;a=http://chezmanima.centerblog.net/rub-animaux-chats-9.html" TargetMode="Externa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hyperlink" Target="http://131.253.14.66/proxy.ashx?h=ykRqm-QpX_NWOQjqUtDP4DKLLorS26qi&amp;a=http://chezmanima.centerblog.net/rub-animaux-chats.html" TargetMode="Externa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hyperlink" Target="http://131.253.14.66/proxy.ashx?h=cIf1bd3qHZS7vDqTf3JBdz68awEucYFU&amp;a=http://chezmanima.centerblog.net/rub-animaux-chats-2.html" TargetMode="Externa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://131.253.14.66/proxy.ashx?h=cIf1bd3qHZS7vDqTf3JBdz68awEucYFU&amp;a=http://chezmanima.centerblog.net/rub-animaux-chats-2.html" TargetMode="Externa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gif"/><Relationship Id="rId3" Type="http://schemas.openxmlformats.org/officeDocument/2006/relationships/image" Target="../media/image31.gif"/><Relationship Id="rId7" Type="http://schemas.openxmlformats.org/officeDocument/2006/relationships/image" Target="../media/image34.gif"/><Relationship Id="rId2" Type="http://schemas.openxmlformats.org/officeDocument/2006/relationships/hyperlink" Target="http://131.253.14.66/proxy.ashx?h=cIf1bd3qHZS7vDqTf3JBdz68awEucYFU&amp;a=http://chezmanima.centerblog.net/rub-animaux-chats-2.html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crosofttranslator.com/bv.aspx?from=&amp;to=es&amp;a=http://chezmanima.centerblog.net/rub-animaux-chats.html" TargetMode="External"/><Relationship Id="rId5" Type="http://schemas.openxmlformats.org/officeDocument/2006/relationships/image" Target="../media/image33.gif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hyperlink" Target="http://131.253.14.66/proxy.ashx?h=cIf1bd3qHZS7vDqTf3JBdz68awEucYFU&amp;a=http://chezmanima.centerblog.net/rub-animaux-chats-2.html" TargetMode="Externa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hyperlink" Target="http://131.253.14.66/proxy.ashx?h=xhr1YYA5qQfix8Xg_fuarpyAchz6EC_9&amp;a=http://chezmanima.centerblog.net/rub-animaux-chats-3.html" TargetMode="Externa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hyperlink" Target="http://131.253.14.66/proxy.ashx?h=6a1NkoWaEY1gUr1cOzZkS-OrkHG3FFhW&amp;a=http://chezmanima.centerblog.net/rub-animaux-chats-4.html" TargetMode="Externa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hyperlink" Target="http://131.253.14.66/proxy.ashx?h=2cLcbHPyp_EwDazYHc7XiGYCSbBWHVzG&amp;a=http://chezmanima.centerblog.net/rub-animaux-chats-5.html" TargetMode="Externa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hyperlink" Target="http://131.253.14.66/proxy.ashx?h=2cLcbHPyp_EwDazYHc7XiGYCSbBWHVzG&amp;a=http://chezmanima.centerblog.net/rub-animaux-chats-5.html" TargetMode="Externa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hyperlink" Target="http://131.253.14.66/proxy.ashx?h=2cLcbHPyp_EwDazYHc7XiGYCSbBWHVzG&amp;a=http://chezmanima.centerblog.net/rub-animaux-chats-5.html" TargetMode="Externa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hyperlink" Target="http://131.253.14.66/proxy.ashx?h=2cLcbHPyp_EwDazYHc7XiGYCSbBWHVzG&amp;a=http://chezmanima.centerblog.net/rub-animaux-chats-5.html" TargetMode="Externa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http://131.253.14.66/proxy.ashx?h=-C3NBZCMTT6SBBORn5OuG4Adb7T8LVim&amp;a=http://chezmanima.centerblog.net/rub-animaux-chats-6.html" TargetMode="Externa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hyperlink" Target="http://131.253.14.66/proxy.ashx?h=-C3NBZCMTT6SBBORn5OuG4Adb7T8LVim&amp;a=http://chezmanima.centerblog.net/rub-animaux-chats-6.html" TargetMode="Externa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7" Type="http://schemas.openxmlformats.org/officeDocument/2006/relationships/image" Target="../media/image47.gif"/><Relationship Id="rId2" Type="http://schemas.openxmlformats.org/officeDocument/2006/relationships/hyperlink" Target="http://131.253.14.66/proxy.ashx?h=-C3NBZCMTT6SBBORn5OuG4Adb7T8LVim&amp;a=http://chezmanima.centerblog.net/rub-animaux-chats-6.html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131.253.14.66/proxy.ashx?h=r6zN6igLnuEzFMccJBxJAZ7FlKQ9Qkd5&amp;a=http://chezmanima.centerblog.net/rub-animaux-chats-11.html" TargetMode="External"/><Relationship Id="rId5" Type="http://schemas.openxmlformats.org/officeDocument/2006/relationships/image" Target="../media/image46.gif"/><Relationship Id="rId4" Type="http://schemas.openxmlformats.org/officeDocument/2006/relationships/hyperlink" Target="http://131.253.14.66/proxy.ashx?h=eedFA29V88wbPWzXLwv1gx997hVQ4IQN&amp;a=http://chezmanima.centerblog.net/rub-animaux-chats-7.html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hyperlink" Target="http://131.253.14.66/proxy.ashx?h=vS7M7gnVb7eIsA_DDFEDiNreoI6s3_n1&amp;a=http://chezmanima.centerblog.net/rub-animaux-chats-9.html" TargetMode="Externa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hyperlink" Target="http://131.253.14.66/proxy.ashx?h=vS7M7gnVb7eIsA_DDFEDiNreoI6s3_n1&amp;a=http://chezmanima.centerblog.net/rub-animaux-chats-9.html" TargetMode="Externa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hyperlink" Target="http://131.253.14.66/proxy.ashx?h=vS7M7gnVb7eIsA_DDFEDiNreoI6s3_n1&amp;a=http://chezmanima.centerblog.net/rub-animaux-chats-9.html" TargetMode="Externa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hyperlink" Target="http://131.253.14.66/proxy.ashx?h=vS7M7gnVb7eIsA_DDFEDiNreoI6s3_n1&amp;a=http://chezmanima.centerblog.net/rub-animaux-chats-9.html" TargetMode="Externa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hyperlink" Target="http://131.253.14.66/proxy.ashx?h=vS7M7gnVb7eIsA_DDFEDiNreoI6s3_n1&amp;a=http://chezmanima.centerblog.net/rub-animaux-chats-9.html" TargetMode="Externa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hyperlink" Target="http://131.253.14.66/proxy.ashx?h=U-jCP2i5YlYLAY44WNzwGNJB2qQjXHiv&amp;a=http://chezmanima.centerblog.net/rub-animaux-chats-10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5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katka5212.bloglap.hu/kepek/201202/1234110135_7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</p:spPr>
      </p:pic>
      <p:pic>
        <p:nvPicPr>
          <p:cNvPr id="1031" name="Picture 7" descr="C:\Users\Usuario\Downloads\NECESARIO PARA PPS\7\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1052736"/>
            <a:ext cx="916193" cy="936104"/>
          </a:xfrm>
          <a:prstGeom prst="rect">
            <a:avLst/>
          </a:prstGeom>
          <a:noFill/>
        </p:spPr>
      </p:pic>
      <p:pic>
        <p:nvPicPr>
          <p:cNvPr id="1032" name="Picture 8" descr="C:\Users\Usuario\Downloads\NECESARIO PARA PPS\7\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1052736"/>
            <a:ext cx="896640" cy="916126"/>
          </a:xfrm>
          <a:prstGeom prst="rect">
            <a:avLst/>
          </a:prstGeom>
          <a:noFill/>
        </p:spPr>
      </p:pic>
      <p:pic>
        <p:nvPicPr>
          <p:cNvPr id="1033" name="Picture 9" descr="C:\Users\Usuario\Downloads\NECESARIO PARA PPS\7\g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1052736"/>
            <a:ext cx="968648" cy="989698"/>
          </a:xfrm>
          <a:prstGeom prst="rect">
            <a:avLst/>
          </a:prstGeom>
          <a:noFill/>
        </p:spPr>
      </p:pic>
      <p:pic>
        <p:nvPicPr>
          <p:cNvPr id="1034" name="Picture 10" descr="C:\Users\Usuario\Downloads\NECESARIO PARA PPS\7\a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32040" y="1052736"/>
            <a:ext cx="967116" cy="988134"/>
          </a:xfrm>
          <a:prstGeom prst="rect">
            <a:avLst/>
          </a:prstGeom>
          <a:noFill/>
        </p:spPr>
      </p:pic>
      <p:pic>
        <p:nvPicPr>
          <p:cNvPr id="1035" name="Picture 11" descr="C:\Users\Usuario\Downloads\NECESARIO PARA PPS\7\t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96136" y="1052736"/>
            <a:ext cx="936104" cy="956448"/>
          </a:xfrm>
          <a:prstGeom prst="rect">
            <a:avLst/>
          </a:prstGeom>
          <a:noFill/>
        </p:spPr>
      </p:pic>
      <p:pic>
        <p:nvPicPr>
          <p:cNvPr id="1036" name="Picture 12" descr="C:\Users\Usuario\Downloads\NECESARIO PARA PPS\7\o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42211" y="1052736"/>
            <a:ext cx="986669" cy="1008112"/>
          </a:xfrm>
          <a:prstGeom prst="rect">
            <a:avLst/>
          </a:prstGeom>
          <a:noFill/>
        </p:spPr>
      </p:pic>
      <p:pic>
        <p:nvPicPr>
          <p:cNvPr id="1037" name="Picture 13" descr="C:\Users\Usuario\Downloads\NECESARIO PARA PPS\7\q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971600" y="2420888"/>
            <a:ext cx="1043720" cy="1066401"/>
          </a:xfrm>
          <a:prstGeom prst="rect">
            <a:avLst/>
          </a:prstGeom>
          <a:noFill/>
        </p:spPr>
      </p:pic>
      <p:pic>
        <p:nvPicPr>
          <p:cNvPr id="1038" name="Picture 14" descr="C:\Users\Usuario\Downloads\NECESARIO PARA PPS\7\u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051720" y="2492896"/>
            <a:ext cx="970180" cy="991263"/>
          </a:xfrm>
          <a:prstGeom prst="rect">
            <a:avLst/>
          </a:prstGeom>
          <a:noFill/>
        </p:spPr>
      </p:pic>
      <p:pic>
        <p:nvPicPr>
          <p:cNvPr id="13" name="Picture 7" descr="C:\Users\Usuario\Downloads\NECESARIO PARA PPS\7\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2492896"/>
            <a:ext cx="916193" cy="936104"/>
          </a:xfrm>
          <a:prstGeom prst="rect">
            <a:avLst/>
          </a:prstGeom>
          <a:noFill/>
        </p:spPr>
      </p:pic>
      <p:pic>
        <p:nvPicPr>
          <p:cNvPr id="14" name="Picture 7" descr="C:\Users\Usuario\Downloads\NECESARIO PARA PPS\7\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2492896"/>
            <a:ext cx="916193" cy="936104"/>
          </a:xfrm>
          <a:prstGeom prst="rect">
            <a:avLst/>
          </a:prstGeom>
          <a:noFill/>
        </p:spPr>
      </p:pic>
      <p:pic>
        <p:nvPicPr>
          <p:cNvPr id="1039" name="Picture 15" descr="C:\Users\Usuario\Downloads\NECESARIO PARA PPS\7\s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016696" y="2492897"/>
            <a:ext cx="986670" cy="1008112"/>
          </a:xfrm>
          <a:prstGeom prst="rect">
            <a:avLst/>
          </a:prstGeom>
          <a:noFill/>
        </p:spPr>
      </p:pic>
      <p:pic>
        <p:nvPicPr>
          <p:cNvPr id="16" name="Picture 11" descr="C:\Users\Usuario\Downloads\NECESARIO PARA PPS\7\t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40152" y="2492896"/>
            <a:ext cx="936104" cy="956448"/>
          </a:xfrm>
          <a:prstGeom prst="rect">
            <a:avLst/>
          </a:prstGeom>
          <a:noFill/>
        </p:spPr>
      </p:pic>
      <p:pic>
        <p:nvPicPr>
          <p:cNvPr id="17" name="Picture 10" descr="C:\Users\Usuario\Downloads\NECESARIO PARA PPS\7\a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60232" y="2492896"/>
            <a:ext cx="967116" cy="988134"/>
          </a:xfrm>
          <a:prstGeom prst="rect">
            <a:avLst/>
          </a:prstGeom>
          <a:noFill/>
        </p:spPr>
      </p:pic>
      <p:pic>
        <p:nvPicPr>
          <p:cNvPr id="18" name="Picture 11" descr="C:\Users\Usuario\Downloads\NECESARIO PARA PPS\7\t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19672" y="3645024"/>
            <a:ext cx="936104" cy="956448"/>
          </a:xfrm>
          <a:prstGeom prst="rect">
            <a:avLst/>
          </a:prstGeom>
          <a:noFill/>
        </p:spPr>
      </p:pic>
      <p:pic>
        <p:nvPicPr>
          <p:cNvPr id="1040" name="Picture 16" descr="C:\Users\Usuario\Downloads\NECESARIO PARA PPS\7\r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555776" y="3645024"/>
            <a:ext cx="928842" cy="949027"/>
          </a:xfrm>
          <a:prstGeom prst="rect">
            <a:avLst/>
          </a:prstGeom>
          <a:noFill/>
        </p:spPr>
      </p:pic>
      <p:pic>
        <p:nvPicPr>
          <p:cNvPr id="1041" name="Picture 17" descr="C:\Users\Usuario\Downloads\NECESARIO PARA PPS\7\i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491880" y="3645024"/>
            <a:ext cx="916193" cy="936104"/>
          </a:xfrm>
          <a:prstGeom prst="rect">
            <a:avLst/>
          </a:prstGeom>
          <a:noFill/>
        </p:spPr>
      </p:pic>
      <p:pic>
        <p:nvPicPr>
          <p:cNvPr id="21" name="Picture 15" descr="C:\Users\Usuario\Downloads\NECESARIO PARA PPS\7\s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355976" y="3645024"/>
            <a:ext cx="986670" cy="1008112"/>
          </a:xfrm>
          <a:prstGeom prst="rect">
            <a:avLst/>
          </a:prstGeom>
          <a:noFill/>
        </p:spPr>
      </p:pic>
      <p:pic>
        <p:nvPicPr>
          <p:cNvPr id="22" name="Picture 11" descr="C:\Users\Usuario\Downloads\NECESARIO PARA PPS\7\t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92080" y="3645024"/>
            <a:ext cx="936104" cy="956448"/>
          </a:xfrm>
          <a:prstGeom prst="rect">
            <a:avLst/>
          </a:prstGeom>
          <a:noFill/>
        </p:spPr>
      </p:pic>
      <p:pic>
        <p:nvPicPr>
          <p:cNvPr id="23" name="Picture 7" descr="C:\Users\Usuario\Downloads\NECESARIO PARA PPS\7\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3645024"/>
            <a:ext cx="916193" cy="936104"/>
          </a:xfrm>
          <a:prstGeom prst="rect">
            <a:avLst/>
          </a:prstGeom>
          <a:noFill/>
        </p:spPr>
      </p:pic>
      <p:pic>
        <p:nvPicPr>
          <p:cNvPr id="24" name="Picture 17" descr="C:\Users\Usuario\Downloads\NECESARIO PARA PPS\7\i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16200000" flipV="1">
            <a:off x="7023220" y="2129908"/>
            <a:ext cx="271348" cy="277244"/>
          </a:xfrm>
          <a:prstGeom prst="rect">
            <a:avLst/>
          </a:prstGeom>
          <a:noFill/>
        </p:spPr>
      </p:pic>
      <p:pic>
        <p:nvPicPr>
          <p:cNvPr id="1042" name="Picture 18" descr="C:\Users\Usuario\Downloads\NECESARIO PARA PPS\7\y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763688" y="4797152"/>
            <a:ext cx="968648" cy="989698"/>
          </a:xfrm>
          <a:prstGeom prst="rect">
            <a:avLst/>
          </a:prstGeom>
          <a:noFill/>
        </p:spPr>
      </p:pic>
      <p:pic>
        <p:nvPicPr>
          <p:cNvPr id="26" name="Picture 10" descr="C:\Users\Usuario\Downloads\NECESARIO PARA PPS\7\a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59832" y="4797152"/>
            <a:ext cx="967116" cy="988134"/>
          </a:xfrm>
          <a:prstGeom prst="rect">
            <a:avLst/>
          </a:prstGeom>
          <a:noFill/>
        </p:spPr>
      </p:pic>
      <p:pic>
        <p:nvPicPr>
          <p:cNvPr id="1043" name="Picture 19" descr="C:\Users\Usuario\Downloads\NECESARIO PARA PPS\7\z.pn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995936" y="4797152"/>
            <a:ext cx="928842" cy="949027"/>
          </a:xfrm>
          <a:prstGeom prst="rect">
            <a:avLst/>
          </a:prstGeom>
          <a:noFill/>
        </p:spPr>
      </p:pic>
      <p:pic>
        <p:nvPicPr>
          <p:cNvPr id="28" name="Picture 14" descr="C:\Users\Usuario\Downloads\NECESARIO PARA PPS\7\u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860032" y="4797152"/>
            <a:ext cx="970180" cy="991263"/>
          </a:xfrm>
          <a:prstGeom prst="rect">
            <a:avLst/>
          </a:prstGeom>
          <a:noFill/>
        </p:spPr>
      </p:pic>
      <p:pic>
        <p:nvPicPr>
          <p:cNvPr id="29" name="Picture 8" descr="C:\Users\Usuario\Downloads\NECESARIO PARA PPS\7\l.pn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5724128" y="4828838"/>
            <a:ext cx="936104" cy="956448"/>
          </a:xfrm>
          <a:prstGeom prst="rect">
            <a:avLst/>
          </a:prstGeom>
          <a:noFill/>
        </p:spPr>
      </p:pic>
      <p:pic>
        <p:nvPicPr>
          <p:cNvPr id="1044" name="Picture 20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3059832" y="116632"/>
            <a:ext cx="3019425" cy="504825"/>
          </a:xfrm>
          <a:prstGeom prst="rect">
            <a:avLst/>
          </a:prstGeom>
          <a:noFill/>
        </p:spPr>
      </p:pic>
      <p:pic>
        <p:nvPicPr>
          <p:cNvPr id="1045" name="Picture 21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611560" y="4869160"/>
            <a:ext cx="847725" cy="942975"/>
          </a:xfrm>
          <a:prstGeom prst="rect">
            <a:avLst/>
          </a:prstGeom>
          <a:noFill/>
        </p:spPr>
      </p:pic>
      <p:pic>
        <p:nvPicPr>
          <p:cNvPr id="1046" name="Picture 22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5724128" y="6060059"/>
            <a:ext cx="3268985" cy="797941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  <p:sndAc>
      <p:stSnd>
        <p:snd r:embed="rId2" name="01- Roberto Carlos - El Gato Que Está Triste Y Azul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hat 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hat 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hat 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hat 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hat ... Belle image 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hat 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hat ...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hats ...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hat 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hats  ... Des jolis gifs  ...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8" name="Picture 8" descr="Chat ...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Chat ... Noel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825552"/>
            <a:ext cx="3707904" cy="4032448"/>
          </a:xfrm>
          <a:prstGeom prst="rect">
            <a:avLst/>
          </a:prstGeom>
          <a:noFill/>
        </p:spPr>
      </p:pic>
      <p:pic>
        <p:nvPicPr>
          <p:cNvPr id="11270" name="Picture 6" descr="boule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0" y="3048000"/>
            <a:ext cx="3810000" cy="3810000"/>
          </a:xfrm>
          <a:prstGeom prst="rect">
            <a:avLst/>
          </a:prstGeom>
          <a:noFill/>
        </p:spPr>
      </p:pic>
      <p:pic>
        <p:nvPicPr>
          <p:cNvPr id="11272" name="Picture 8" descr="http://i781.photobucket.com/albums/yy92/nkerbrat/chatbisousb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5676899"/>
            <a:ext cx="1590675" cy="1181101"/>
          </a:xfrm>
          <a:prstGeom prst="rect">
            <a:avLst/>
          </a:prstGeom>
          <a:noFill/>
        </p:spPr>
      </p:pic>
      <p:pic>
        <p:nvPicPr>
          <p:cNvPr id="11274" name="Picture 10" descr="Chat ...">
            <a:hlinkClick r:id="rId6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552" y="1196752"/>
            <a:ext cx="2189559" cy="839226"/>
          </a:xfrm>
          <a:prstGeom prst="rect">
            <a:avLst/>
          </a:prstGeom>
          <a:noFill/>
        </p:spPr>
      </p:pic>
      <p:pic>
        <p:nvPicPr>
          <p:cNvPr id="11276" name="Picture 12" descr="chat-aau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59832" y="476672"/>
            <a:ext cx="2703974" cy="2880320"/>
          </a:xfrm>
          <a:prstGeom prst="rect">
            <a:avLst/>
          </a:prstGeom>
          <a:noFill/>
        </p:spPr>
      </p:pic>
      <p:pic>
        <p:nvPicPr>
          <p:cNvPr id="8" name="Picture 10" descr="Chat ...">
            <a:hlinkClick r:id="rId6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28184" y="1052736"/>
            <a:ext cx="2189559" cy="83922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hat  ... un site à visiter  ;-)))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hat 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hats ...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hat  ..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hat 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hat  ...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hat  ....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hat ... Belle image chez mon amie Evelyn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hats  ...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hat 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2708920"/>
          </a:xfrm>
          <a:prstGeom prst="rect">
            <a:avLst/>
          </a:prstGeom>
          <a:noFill/>
        </p:spPr>
      </p:pic>
      <p:pic>
        <p:nvPicPr>
          <p:cNvPr id="12292" name="Picture 4" descr="Chats ... ">
            <a:hlinkClick r:id="rId4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43425" y="0"/>
            <a:ext cx="4600575" cy="2724151"/>
          </a:xfrm>
          <a:prstGeom prst="rect">
            <a:avLst/>
          </a:prstGeom>
          <a:noFill/>
        </p:spPr>
      </p:pic>
      <p:pic>
        <p:nvPicPr>
          <p:cNvPr id="2" name="Picture 2" descr="Chat ...">
            <a:hlinkClick r:id="rId6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708920"/>
            <a:ext cx="9144000" cy="414908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Chats ...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hats ... mini diapo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hats  ...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hat  ....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hats  ...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hats  ... mini diapo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4572000" cy="6858000"/>
          </a:xfrm>
          <a:prstGeom prst="rect">
            <a:avLst/>
          </a:prstGeom>
          <a:noFill/>
        </p:spPr>
      </p:pic>
      <p:pic>
        <p:nvPicPr>
          <p:cNvPr id="3076" name="Picture 4" descr="Chat ....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3300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60</Words>
  <Application>Microsoft Office PowerPoint</Application>
  <PresentationFormat>Presentación en pantalla (4:3)</PresentationFormat>
  <Paragraphs>28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12</cp:revision>
  <dcterms:created xsi:type="dcterms:W3CDTF">2012-12-04T13:39:02Z</dcterms:created>
  <dcterms:modified xsi:type="dcterms:W3CDTF">2012-12-04T15:16:18Z</dcterms:modified>
</cp:coreProperties>
</file>