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0" r:id="rId4"/>
    <p:sldId id="269" r:id="rId5"/>
    <p:sldId id="268" r:id="rId6"/>
    <p:sldId id="267" r:id="rId7"/>
    <p:sldId id="266" r:id="rId8"/>
    <p:sldId id="265" r:id="rId9"/>
    <p:sldId id="264" r:id="rId10"/>
    <p:sldId id="263" r:id="rId11"/>
    <p:sldId id="262" r:id="rId12"/>
    <p:sldId id="261" r:id="rId13"/>
    <p:sldId id="260" r:id="rId14"/>
    <p:sldId id="271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GZKFOjiH1zc8i6WBA2h0Q==" hashData="Gyg5023vA3EzLooxOGlT+zJ+Kn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497C7C-ED88-47B6-B646-E25085A3741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8787D-1851-4DF5-9B3B-E36DEE8C0480}" type="datetimeFigureOut">
              <a:rPr lang="es-ES" smtClean="0"/>
              <a:pPr/>
              <a:t>21/03/2013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562A4-E9FA-40FE-9B7B-7A92492E4A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9F0981-ACBD-4CE4-897D-4C2CB1C430F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es/url?sa=i&amp;rct=j&amp;q=&amp;esrc=s&amp;frm=1&amp;source=images&amp;cd=&amp;cad=rja&amp;docid=ygVyr2uQAH_SRM&amp;tbnid=sv7zxyp1iAbiSM:&amp;ved=0CAUQjRw&amp;url=http://lacomunidad.as.com/granada-c-f-/2008/5/26/la-delantera-espana-a-quien-pondrias-&amp;ei=IU1KUe73JMnM0QXerYDIDQ&amp;bvm=bv.44158598,d.Yms&amp;psig=AFQjCNFABBSeLpX6Q75uJO2NBwKKvlOybQ&amp;ust=1363910269363442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6" name="Picture 8" descr="Mapa de España Animado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333750" cy="2708920"/>
          </a:xfrm>
          <a:prstGeom prst="rect">
            <a:avLst/>
          </a:prstGeom>
          <a:noFill/>
        </p:spPr>
      </p:pic>
      <p:pic>
        <p:nvPicPr>
          <p:cNvPr id="22538" name="Picture 10" descr="Bandera Grande de Españ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-1"/>
            <a:ext cx="2555776" cy="2715513"/>
          </a:xfrm>
          <a:prstGeom prst="rect">
            <a:avLst/>
          </a:prstGeom>
          <a:noFill/>
        </p:spPr>
      </p:pic>
      <p:pic>
        <p:nvPicPr>
          <p:cNvPr id="22539" name="Picture 11" descr="C:\Users\Usuario\Downloads\TEXTURAS\4740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708920"/>
            <a:ext cx="9144000" cy="4149080"/>
          </a:xfrm>
          <a:prstGeom prst="rect">
            <a:avLst/>
          </a:prstGeom>
          <a:noFill/>
        </p:spPr>
      </p:pic>
      <p:pic>
        <p:nvPicPr>
          <p:cNvPr id="22540" name="Picture 12" descr="C:\Users\Usuario\Downloads\ZNECESARIO PARA PPS\0_1238d3_9a83bfcb_S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1268760"/>
            <a:ext cx="1428750" cy="1428750"/>
          </a:xfrm>
          <a:prstGeom prst="rect">
            <a:avLst/>
          </a:prstGeom>
          <a:noFill/>
        </p:spPr>
      </p:pic>
      <p:pic>
        <p:nvPicPr>
          <p:cNvPr id="22541" name="Picture 13" descr="C:\Users\Usuario\Downloads\ZNECESARIO PARA PPS\d6wyoo5b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667375"/>
            <a:ext cx="714375" cy="1190625"/>
          </a:xfrm>
          <a:prstGeom prst="rect">
            <a:avLst/>
          </a:prstGeom>
          <a:noFill/>
        </p:spPr>
      </p:pic>
      <p:pic>
        <p:nvPicPr>
          <p:cNvPr id="22542" name="Picture 14" descr="C:\Users\Usuario\Downloads\ZNECESARIO PARA PPS\z51327cafc8532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0"/>
            <a:ext cx="1352550" cy="504825"/>
          </a:xfrm>
          <a:prstGeom prst="rect">
            <a:avLst/>
          </a:prstGeom>
          <a:noFill/>
        </p:spPr>
      </p:pic>
      <p:pic>
        <p:nvPicPr>
          <p:cNvPr id="22543" name="Picture 15" descr="C:\Users\Usuario\Downloads\ZNECESARIO PARA PPS\z51327ccb5781e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95936" y="0"/>
            <a:ext cx="1390650" cy="504825"/>
          </a:xfrm>
          <a:prstGeom prst="rect">
            <a:avLst/>
          </a:prstGeom>
          <a:noFill/>
        </p:spPr>
      </p:pic>
      <p:pic>
        <p:nvPicPr>
          <p:cNvPr id="22544" name="Picture 16" descr="C:\Users\Usuario\Downloads\ZNECESARIO PARA PPS\z51327c4ead28e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8064" y="0"/>
            <a:ext cx="962025" cy="504825"/>
          </a:xfrm>
          <a:prstGeom prst="rect">
            <a:avLst/>
          </a:prstGeom>
          <a:noFill/>
        </p:spPr>
      </p:pic>
      <p:pic>
        <p:nvPicPr>
          <p:cNvPr id="22546" name="Picture 18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07704" y="4221088"/>
            <a:ext cx="6770901" cy="1008112"/>
          </a:xfrm>
          <a:prstGeom prst="rect">
            <a:avLst/>
          </a:prstGeom>
          <a:noFill/>
        </p:spPr>
      </p:pic>
      <p:pic>
        <p:nvPicPr>
          <p:cNvPr id="22548" name="Picture 20" descr="www.glitterjoy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75856" y="3284984"/>
            <a:ext cx="3452775" cy="504056"/>
          </a:xfrm>
          <a:prstGeom prst="rect">
            <a:avLst/>
          </a:prstGeom>
          <a:noFill/>
        </p:spPr>
      </p:pic>
      <p:pic>
        <p:nvPicPr>
          <p:cNvPr id="22549" name="Picture 21" descr="C:\Users\Usuario\Downloads\Z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163047" y="6130366"/>
            <a:ext cx="2980953" cy="72763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antonio molina - el emigrant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Españ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8" name="Picture 8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219825"/>
            <a:ext cx="5657850" cy="638175"/>
          </a:xfrm>
          <a:prstGeom prst="rect">
            <a:avLst/>
          </a:prstGeom>
          <a:noFill/>
        </p:spPr>
      </p:pic>
      <p:pic>
        <p:nvPicPr>
          <p:cNvPr id="25610" name="Picture 10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6193752"/>
            <a:ext cx="1368152" cy="664248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lacomunidad.as.com/blogfiles/granada-c-f-/furia1q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Usuario\Downloads\TEXTURAS\PNG\frame__28_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1" name="Picture 3" descr="C:\Users\Usuario\Downloads\spain1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916832"/>
            <a:ext cx="2608684" cy="2608684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971600" y="5157192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Tengo una copla morena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, hecha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de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brisa, de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brisa y de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sol,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/>
            </a:r>
            <a:br>
              <a:rPr lang="es-ES" sz="1600" dirty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cruzando, la mar serena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, con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ella te digo adiós</a:t>
            </a:r>
          </a:p>
        </p:txBody>
      </p:sp>
      <p:pic>
        <p:nvPicPr>
          <p:cNvPr id="1027" name="Picture 3" descr="C:\Users\Usuario\Downloads\ZNECESARIO PARA PPS\tlkcg3d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052736"/>
            <a:ext cx="1833562" cy="1309687"/>
          </a:xfrm>
          <a:prstGeom prst="rect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luisamariaarias.files.wordpress.com/2011/07/provincias-de-espac3b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8886" cy="6858000"/>
          </a:xfrm>
          <a:prstGeom prst="rect">
            <a:avLst/>
          </a:prstGeom>
          <a:noFill/>
        </p:spPr>
      </p:pic>
      <p:pic>
        <p:nvPicPr>
          <p:cNvPr id="12291" name="Picture 3" descr="C:\Users\Usuario\Downloads\PNG HOMBRES 1\zihtrfvo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80200" y="2852937"/>
            <a:ext cx="2463800" cy="4005064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979712" y="5877272"/>
            <a:ext cx="53285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>
                <a:solidFill>
                  <a:srgbClr val="FF0000"/>
                </a:solidFill>
              </a:rPr>
              <a:t>Adiós mi España </a:t>
            </a:r>
            <a:r>
              <a:rPr lang="es-ES" sz="1600" b="1" dirty="0" smtClean="0">
                <a:solidFill>
                  <a:srgbClr val="FF0000"/>
                </a:solidFill>
              </a:rPr>
              <a:t>preciosa, la </a:t>
            </a:r>
            <a:r>
              <a:rPr lang="es-ES" sz="1600" b="1" dirty="0">
                <a:solidFill>
                  <a:srgbClr val="FF0000"/>
                </a:solidFill>
              </a:rPr>
              <a:t>tierra donde </a:t>
            </a:r>
            <a:r>
              <a:rPr lang="es-ES" sz="1600" b="1" dirty="0" smtClean="0">
                <a:solidFill>
                  <a:srgbClr val="FF0000"/>
                </a:solidFill>
              </a:rPr>
              <a:t>nací,  bonita </a:t>
            </a:r>
            <a:r>
              <a:rPr lang="es-ES" sz="1600" b="1" dirty="0">
                <a:solidFill>
                  <a:srgbClr val="FF0000"/>
                </a:solidFill>
              </a:rPr>
              <a:t>alegre y </a:t>
            </a:r>
            <a:r>
              <a:rPr lang="es-ES" sz="1600" b="1" dirty="0" smtClean="0">
                <a:solidFill>
                  <a:srgbClr val="FF0000"/>
                </a:solidFill>
              </a:rPr>
              <a:t>graciosa,  como </a:t>
            </a:r>
            <a:r>
              <a:rPr lang="es-ES" sz="1600" b="1" dirty="0">
                <a:solidFill>
                  <a:srgbClr val="FF0000"/>
                </a:solidFill>
              </a:rPr>
              <a:t>una rosa de Abril </a:t>
            </a:r>
            <a:r>
              <a:rPr lang="es-ES" sz="1600" b="1" dirty="0" smtClean="0">
                <a:solidFill>
                  <a:srgbClr val="FF0000"/>
                </a:solidFill>
              </a:rPr>
              <a:t>, ay</a:t>
            </a:r>
            <a:r>
              <a:rPr lang="es-ES" sz="1600" b="1" dirty="0">
                <a:solidFill>
                  <a:srgbClr val="FF0000"/>
                </a:solidFill>
              </a:rPr>
              <a:t>...ay...ayyy </a:t>
            </a:r>
            <a:r>
              <a:rPr lang="es-ES" sz="1600" b="1" dirty="0" smtClean="0">
                <a:solidFill>
                  <a:srgbClr val="FF0000"/>
                </a:solidFill>
              </a:rPr>
              <a:t> voy </a:t>
            </a:r>
            <a:r>
              <a:rPr lang="es-ES" sz="1600" b="1" dirty="0">
                <a:solidFill>
                  <a:srgbClr val="FF0000"/>
                </a:solidFill>
              </a:rPr>
              <a:t>a morirme de pena </a:t>
            </a:r>
            <a:r>
              <a:rPr lang="es-ES" sz="1600" b="1" dirty="0" smtClean="0">
                <a:solidFill>
                  <a:srgbClr val="FF0000"/>
                </a:solidFill>
              </a:rPr>
              <a:t> viviendo </a:t>
            </a:r>
            <a:r>
              <a:rPr lang="es-ES" sz="1600" b="1" dirty="0">
                <a:solidFill>
                  <a:srgbClr val="FF0000"/>
                </a:solidFill>
              </a:rPr>
              <a:t>tan lejos de ti.</a:t>
            </a:r>
          </a:p>
        </p:txBody>
      </p:sp>
    </p:spTree>
  </p:cSld>
  <p:clrMapOvr>
    <a:masterClrMapping/>
  </p:clrMapOvr>
  <p:transition advTm="3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un corazón con la bandera de España aislado en un fondo blanco  Foto de archivo - 73224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Usuario\Downloads\MARCOS QUE BRLLAN\SOLO MARCOS\566072Sanstitre1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alquiler-casa-rural.com/blog/wp-content/uploads/2011/09/2004841458acueducto_segov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8568952" cy="640871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11560" y="5877272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Cruzando la mar serena, con ella te digo adiós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>
            <a:alpha val="7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uario\Downloads\TEXTURAS\PNG\frame__28_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Usuario\Downloads\0_4bd44_1fb0efb6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1844824"/>
            <a:ext cx="1218778" cy="1836514"/>
          </a:xfrm>
          <a:prstGeom prst="rect">
            <a:avLst/>
          </a:prstGeom>
          <a:noFill/>
        </p:spPr>
      </p:pic>
      <p:pic>
        <p:nvPicPr>
          <p:cNvPr id="5" name="Picture 3" descr="C:\Users\Usuario\Downloads\PNG HOMBRES 1\zihtrfvo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412776"/>
            <a:ext cx="1550404" cy="331236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259632" y="3861048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Que lejos te va quedando, España, de mi querer,  a Dios le pido llorando,  que pronto, te vuelva a ver, 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Usuario\Downloads\0_4bd44_1fb0efb6_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1412776"/>
            <a:ext cx="1211759" cy="1825938"/>
          </a:xfrm>
          <a:prstGeom prst="rect">
            <a:avLst/>
          </a:prstGeom>
          <a:noFill/>
        </p:spPr>
      </p:pic>
      <p:pic>
        <p:nvPicPr>
          <p:cNvPr id="2054" name="Picture 6" descr="C:\Users\Usuario\Downloads\FLORES\1239617965_3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4664"/>
            <a:ext cx="3109051" cy="2736304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0" y="602128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Como una rosa encendía, perfuma mi corazón, adiós mi España quería </a:t>
            </a:r>
            <a:b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pa ti canto mi canción, que al darte mi despedía,  y el  beso y esa  oración. 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059" name="Picture 11" descr="https://encrypted-tbn1.gstatic.com/images?q=tbn:ANd9GcRSANmsVbFj9iCdVG2d2-VxSjaj-BjnWLRd6cQgUKiWLcL07yRIk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0"/>
            <a:ext cx="1475656" cy="1003664"/>
          </a:xfrm>
          <a:prstGeom prst="rect">
            <a:avLst/>
          </a:prstGeom>
          <a:noFill/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uario\Downloads\FONDOS GRANDES Y GUAPOS gifs\estrellas azules bonita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136904" cy="6191250"/>
          </a:xfrm>
          <a:prstGeom prst="rect">
            <a:avLst/>
          </a:prstGeom>
          <a:noFill/>
        </p:spPr>
      </p:pic>
      <p:pic>
        <p:nvPicPr>
          <p:cNvPr id="5" name="Picture 2" descr="C:\Users\Usuario\Downloads\TEXTURAS\PNG\frame__28_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7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492896"/>
            <a:ext cx="6570999" cy="720080"/>
          </a:xfrm>
          <a:prstGeom prst="rect">
            <a:avLst/>
          </a:prstGeom>
          <a:noFill/>
        </p:spPr>
      </p:pic>
      <p:pic>
        <p:nvPicPr>
          <p:cNvPr id="3079" name="Picture 7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3429000"/>
            <a:ext cx="5674660" cy="792088"/>
          </a:xfrm>
          <a:prstGeom prst="rect">
            <a:avLst/>
          </a:prstGeom>
          <a:noFill/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161</Words>
  <Application>Microsoft Office PowerPoint</Application>
  <PresentationFormat>Presentación en pantalla (4:3)</PresentationFormat>
  <Paragraphs>33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2013-03-20T23:09:29Z</dcterms:created>
  <dcterms:modified xsi:type="dcterms:W3CDTF">2013-03-21T21:44:10Z</dcterms:modified>
</cp:coreProperties>
</file>