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6" r:id="rId4"/>
    <p:sldId id="274" r:id="rId5"/>
    <p:sldId id="275" r:id="rId6"/>
    <p:sldId id="273" r:id="rId7"/>
    <p:sldId id="272" r:id="rId8"/>
    <p:sldId id="271" r:id="rId9"/>
    <p:sldId id="270" r:id="rId10"/>
    <p:sldId id="269" r:id="rId11"/>
    <p:sldId id="268" r:id="rId12"/>
    <p:sldId id="267" r:id="rId13"/>
    <p:sldId id="277" r:id="rId1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19E4B-48EF-4CA8-8DB5-AA5DBC7C27EE}" type="datetimeFigureOut">
              <a:rPr lang="es-ES"/>
              <a:pPr>
                <a:defRPr/>
              </a:pPr>
              <a:t>08/09/2012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734316-0066-4272-97FB-8C8C8F26F77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med" advClick="0" advTm="0">
    <p:cover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0EA5D9-6305-43A7-8600-583E6A534D85}" type="datetimeFigureOut">
              <a:rPr lang="es-ES"/>
              <a:pPr>
                <a:defRPr/>
              </a:pPr>
              <a:t>08/09/2012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AE251F-69E1-441D-AD2E-6DE38B0C21B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med" advClick="0" advTm="0">
    <p:cover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933CA6-28A3-4EF3-96FD-9176AF92767B}" type="datetimeFigureOut">
              <a:rPr lang="es-ES"/>
              <a:pPr>
                <a:defRPr/>
              </a:pPr>
              <a:t>08/09/2012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95B286-5C40-41A3-84A2-F0E0A7F1D93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med" advClick="0" advTm="0">
    <p:cover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2EFB5-0FB7-4345-A913-2A25E9A4040D}" type="datetimeFigureOut">
              <a:rPr lang="es-ES"/>
              <a:pPr>
                <a:defRPr/>
              </a:pPr>
              <a:t>08/09/2012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D2CBF-4A1D-4854-9172-1421CCD1B79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med" advClick="0" advTm="0">
    <p:cover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B080BE-A1B9-4884-BD63-51117EF0ED5F}" type="datetimeFigureOut">
              <a:rPr lang="es-ES"/>
              <a:pPr>
                <a:defRPr/>
              </a:pPr>
              <a:t>08/09/2012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C35B8A-2D44-4D6F-A3AC-A87F9050166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med" advClick="0" advTm="0">
    <p:cover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7E9A1-53B5-4AE9-9DEF-B008A81C0E7B}" type="datetimeFigureOut">
              <a:rPr lang="es-ES"/>
              <a:pPr>
                <a:defRPr/>
              </a:pPr>
              <a:t>08/09/2012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B2D03-A697-478B-BBE5-D68C9788E71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med" advClick="0" advTm="0">
    <p:cover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BD5B9-3AD4-4961-9DF8-67D9EE489B20}" type="datetimeFigureOut">
              <a:rPr lang="es-ES"/>
              <a:pPr>
                <a:defRPr/>
              </a:pPr>
              <a:t>08/09/2012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F17CD-D1B8-44FE-9DF7-21B6D06C643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med" advClick="0" advTm="0">
    <p:cover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0F9E2E-37B0-4638-AC54-FFD6900C47B1}" type="datetimeFigureOut">
              <a:rPr lang="es-ES"/>
              <a:pPr>
                <a:defRPr/>
              </a:pPr>
              <a:t>08/09/2012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6F5290-11AD-4484-8472-B90083E1E2A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med" advClick="0" advTm="0">
    <p:cover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135DD-EE75-4AB6-A9CA-DD75F379BDFC}" type="datetimeFigureOut">
              <a:rPr lang="es-ES"/>
              <a:pPr>
                <a:defRPr/>
              </a:pPr>
              <a:t>08/09/2012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CDA4D-8B99-4C68-B50F-19F57215534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med" advClick="0" advTm="0">
    <p:cover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C2206-6E0C-4BD5-B3D2-54D99CE17092}" type="datetimeFigureOut">
              <a:rPr lang="es-ES"/>
              <a:pPr>
                <a:defRPr/>
              </a:pPr>
              <a:t>08/09/2012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18B30E-C861-410B-995E-7AAE1DD0176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med" advClick="0" advTm="0">
    <p:cover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4CD63-84D4-42D5-BBA7-6CA5F8F888BA}" type="datetimeFigureOut">
              <a:rPr lang="es-ES"/>
              <a:pPr>
                <a:defRPr/>
              </a:pPr>
              <a:t>08/09/2012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8D20E-154B-481F-9369-C518BF8BED2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med" advClick="0" advTm="0">
    <p:cover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E5C57F-4726-4D51-8036-F76979CC084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495B9EB-1E0D-47A1-B866-37C2779590B0}" type="datetimeFigureOut">
              <a:rPr lang="es-ES"/>
              <a:pPr>
                <a:defRPr/>
              </a:pPr>
              <a:t>08/09/2012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FF477FB-2C80-46D7-92ED-71FB84B2140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0">
    <p:cover dir="rd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9EEB506-8660-4B23-9D5A-47F751C6F7DB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gif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3 Imagen" descr="3e502dc8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5 CuadroTexto"/>
          <p:cNvSpPr txBox="1">
            <a:spLocks noChangeArrowheads="1"/>
          </p:cNvSpPr>
          <p:nvPr/>
        </p:nvSpPr>
        <p:spPr bwMode="auto">
          <a:xfrm>
            <a:off x="0" y="0"/>
            <a:ext cx="3095625" cy="64611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Calibri" pitchFamily="34" charset="0"/>
              </a:rPr>
              <a:t>Canción: El de los ojos negros</a:t>
            </a:r>
          </a:p>
          <a:p>
            <a:r>
              <a:rPr lang="es-ES" b="1">
                <a:latin typeface="Calibri" pitchFamily="34" charset="0"/>
              </a:rPr>
              <a:t>Interpretes:  SPARX</a:t>
            </a:r>
          </a:p>
        </p:txBody>
      </p:sp>
      <p:pic>
        <p:nvPicPr>
          <p:cNvPr id="2053" name="6 Imagen" descr="sparx_bus[1]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92150"/>
            <a:ext cx="3059832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2" descr="C:\Users\Usuario\Downloads\villalpando puerta villa\altavoz39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288" y="3860800"/>
            <a:ext cx="1584325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3254631" y="3429000"/>
            <a:ext cx="5889369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u="sng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EL DE LOS OJOS NEGROS</a:t>
            </a:r>
          </a:p>
        </p:txBody>
      </p:sp>
      <p:sp>
        <p:nvSpPr>
          <p:cNvPr id="2056" name="9 CuadroTexto"/>
          <p:cNvSpPr txBox="1">
            <a:spLocks noChangeArrowheads="1"/>
          </p:cNvSpPr>
          <p:nvPr/>
        </p:nvSpPr>
        <p:spPr bwMode="auto">
          <a:xfrm>
            <a:off x="2771774" y="5300663"/>
            <a:ext cx="540062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5400" b="1" dirty="0" smtClean="0">
                <a:solidFill>
                  <a:srgbClr val="FFFF00"/>
                </a:solidFill>
                <a:latin typeface="Calibri" pitchFamily="34" charset="0"/>
              </a:rPr>
              <a:t>AUTOMATICO</a:t>
            </a:r>
            <a:endParaRPr lang="es-ES" sz="5400" b="1" dirty="0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1026" name="Picture 2" descr="C:\Users\Usuario\Downloads\NECESARIO PARA PPS\z504a099c9c4d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224" y="0"/>
            <a:ext cx="2286000" cy="638175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26000">
    <p:cover dir="rd"/>
    <p:sndAc>
      <p:stSnd>
        <p:snd r:embed="rId2" name="sparx - el de los ojos negros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400_1316035896_799533-1024x768-autum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2 Imagen" descr="pasik126[1]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725" y="1628775"/>
            <a:ext cx="3851275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2" descr="http://myanda.weboldala.net/csajok/csajok_15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847850"/>
            <a:ext cx="3348038" cy="501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0" y="5516563"/>
            <a:ext cx="9144000" cy="10779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rgbClr val="C00000"/>
                </a:solidFill>
                <a:latin typeface="+mj-lt"/>
                <a:cs typeface="+mn-cs"/>
              </a:rPr>
              <a:t>Cuando lo miro a los ojos, todo el cuerpo me palpita, quisiera que me besara, para probar su boquita …</a:t>
            </a:r>
          </a:p>
        </p:txBody>
      </p:sp>
    </p:spTree>
  </p:cSld>
  <p:clrMapOvr>
    <a:masterClrMapping/>
  </p:clrMapOvr>
  <p:transition spd="med" advClick="0" advTm="13000">
    <p:cover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2 Imagen" descr="barack1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7" name="Picture 1" descr="C:\Users\Usuario\Documents\AWALPAPERS BONITOS\VHOMBRES\pasik12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764704"/>
            <a:ext cx="2663825" cy="3887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 descr="free glitter text and family website at FamilyLobb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4869160"/>
            <a:ext cx="3455988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6 CuadroTexto"/>
          <p:cNvSpPr txBox="1">
            <a:spLocks noChangeArrowheads="1"/>
          </p:cNvSpPr>
          <p:nvPr/>
        </p:nvSpPr>
        <p:spPr bwMode="auto">
          <a:xfrm>
            <a:off x="0" y="5733256"/>
            <a:ext cx="9144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 dirty="0">
                <a:latin typeface="Aharoni" pitchFamily="2" charset="-79"/>
                <a:cs typeface="Aharoni" pitchFamily="2" charset="-79"/>
              </a:rPr>
              <a:t>me muero porque me quiera, por estar entre sus brazos, y escuchar que un día me pidas  vida mía te quiero tanto.. </a:t>
            </a:r>
          </a:p>
        </p:txBody>
      </p:sp>
    </p:spTree>
  </p:cSld>
  <p:clrMapOvr>
    <a:masterClrMapping/>
  </p:clrMapOvr>
  <p:transition spd="med" advClick="0" advTm="16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myanda.weboldala.net/vegyes_keptar/vegyes_keptar_3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36525"/>
            <a:ext cx="9144000" cy="701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 descr="C:\Users\Usuario\Documents\AWALPAPERS BONITOS\VHOMBRES\pasik16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404664"/>
            <a:ext cx="1308794" cy="2295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7 CuadroTexto"/>
          <p:cNvSpPr txBox="1">
            <a:spLocks noChangeArrowheads="1"/>
          </p:cNvSpPr>
          <p:nvPr/>
        </p:nvSpPr>
        <p:spPr bwMode="auto">
          <a:xfrm>
            <a:off x="0" y="5780088"/>
            <a:ext cx="9144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 dirty="0">
                <a:latin typeface="Calibri" pitchFamily="34" charset="0"/>
              </a:rPr>
              <a:t>El de los ojos negros me tiene loca, ayer </a:t>
            </a:r>
            <a:r>
              <a:rPr lang="es-ES" sz="2800" b="1" dirty="0" smtClean="0">
                <a:latin typeface="Calibri" pitchFamily="34" charset="0"/>
              </a:rPr>
              <a:t>mandó </a:t>
            </a:r>
            <a:r>
              <a:rPr lang="es-ES" sz="2800" b="1" dirty="0">
                <a:latin typeface="Calibri" pitchFamily="34" charset="0"/>
              </a:rPr>
              <a:t>un florero lleno de </a:t>
            </a:r>
            <a:r>
              <a:rPr lang="es-ES" sz="2800" b="1" dirty="0" smtClean="0">
                <a:latin typeface="Calibri" pitchFamily="34" charset="0"/>
              </a:rPr>
              <a:t>rosas.. </a:t>
            </a:r>
            <a:endParaRPr lang="es-ES" sz="2800" b="1" dirty="0">
              <a:latin typeface="Calibri" pitchFamily="34" charset="0"/>
            </a:endParaRPr>
          </a:p>
        </p:txBody>
      </p:sp>
      <p:pic>
        <p:nvPicPr>
          <p:cNvPr id="5125" name="Picture 5" descr="C:\Users\Usuario\Documents\AWALPAPERS BONITOS\SOLO ROSAS\Rose_009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5825" y="620713"/>
            <a:ext cx="792163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C:\Users\Usuario\Documents\AWALPAPERS BONITOS\PARAGUAS\2 (3)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950" y="1341438"/>
            <a:ext cx="1335088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8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myanda.weboldala.net/vegyes_keptar/vegyes_keptar_3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36525"/>
            <a:ext cx="9144000" cy="699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 descr="C:\Users\Usuario\Documents\AWALPAPERS BONITOS\images[8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235471">
            <a:off x="6415088" y="620713"/>
            <a:ext cx="2168525" cy="130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 rot="-276882">
            <a:off x="6416675" y="633413"/>
            <a:ext cx="2160588" cy="11938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latin typeface="Calibri" pitchFamily="34" charset="0"/>
              </a:rPr>
              <a:t>Te quiero mi amor estoy loco por ti</a:t>
            </a:r>
          </a:p>
        </p:txBody>
      </p:sp>
      <p:pic>
        <p:nvPicPr>
          <p:cNvPr id="15364" name="Picture 4" descr="C:\Users\Usuario\Documents\AWALPAPERS BONITOS\VHOMBRES\pasik59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6238" y="836613"/>
            <a:ext cx="1454150" cy="219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5 CuadroTexto"/>
          <p:cNvSpPr txBox="1">
            <a:spLocks noChangeArrowheads="1"/>
          </p:cNvSpPr>
          <p:nvPr/>
        </p:nvSpPr>
        <p:spPr bwMode="auto">
          <a:xfrm>
            <a:off x="0" y="5516563"/>
            <a:ext cx="91440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latin typeface="Calibri" pitchFamily="34" charset="0"/>
              </a:rPr>
              <a:t>y una carta que dice cosas hermosas, el de los ojos negros me tiene loca, </a:t>
            </a:r>
          </a:p>
        </p:txBody>
      </p:sp>
    </p:spTree>
  </p:cSld>
  <p:clrMapOvr>
    <a:masterClrMapping/>
  </p:clrMapOvr>
  <p:transition spd="med" advClick="0" advTm="33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C:\Users\Usuario\Documents\AWALPAPERS BONITOS\VHOMBRES\vegyes_keptar_74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3 CuadroTexto"/>
          <p:cNvSpPr txBox="1">
            <a:spLocks noChangeArrowheads="1"/>
          </p:cNvSpPr>
          <p:nvPr/>
        </p:nvSpPr>
        <p:spPr bwMode="auto">
          <a:xfrm>
            <a:off x="0" y="5732463"/>
            <a:ext cx="9144000" cy="95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Calibri" pitchFamily="34" charset="0"/>
              </a:rPr>
              <a:t>Yo quisiera ser la almohada que le acaricia su cara, para decirle al oído tengo un corazón que te ama..</a:t>
            </a:r>
          </a:p>
        </p:txBody>
      </p:sp>
      <p:pic>
        <p:nvPicPr>
          <p:cNvPr id="2050" name="Picture 2" descr="C:\Users\Usuario\Downloads\14-4-2012\PNG HOMBRES\0_74573_8a4e948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501008"/>
            <a:ext cx="2662420" cy="2236539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5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C:\Users\Usuario\Documents\AWALPAPERS BONITOS\MUJERES\4724d3f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5 CuadroTexto"/>
          <p:cNvSpPr txBox="1">
            <a:spLocks noChangeArrowheads="1"/>
          </p:cNvSpPr>
          <p:nvPr/>
        </p:nvSpPr>
        <p:spPr bwMode="auto">
          <a:xfrm>
            <a:off x="0" y="5516563"/>
            <a:ext cx="91440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latin typeface="Calibri" pitchFamily="34" charset="0"/>
              </a:rPr>
              <a:t>el de los ojitos negros, me trae bien enamorada, es el que a mi más me gusta porque no le falta nada..</a:t>
            </a:r>
          </a:p>
        </p:txBody>
      </p:sp>
    </p:spTree>
  </p:cSld>
  <p:clrMapOvr>
    <a:masterClrMapping/>
  </p:clrMapOvr>
  <p:transition spd="med" advClick="0" advTm="14000">
    <p:cover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C:\Users\Usuario\Documents\AWALPAPERS BONITOS\MUJERES Y HOMBRES\19cb2dfb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CuadroTexto"/>
          <p:cNvSpPr txBox="1">
            <a:spLocks noChangeArrowheads="1"/>
          </p:cNvSpPr>
          <p:nvPr/>
        </p:nvSpPr>
        <p:spPr bwMode="auto">
          <a:xfrm>
            <a:off x="0" y="5589588"/>
            <a:ext cx="91440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rgbClr val="FFFF00"/>
                </a:solidFill>
                <a:latin typeface="Calibri" pitchFamily="34" charset="0"/>
              </a:rPr>
              <a:t>El de los ojos negros me tiene loca, tiene todas las cosas que me provocan</a:t>
            </a:r>
          </a:p>
        </p:txBody>
      </p:sp>
    </p:spTree>
  </p:cSld>
  <p:clrMapOvr>
    <a:masterClrMapping/>
  </p:clrMapOvr>
  <p:transition spd="med" advClick="0" advTm="17000">
    <p:cover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C:\Users\Usuario\Documents\AWALPAPERS BONITOS\MUJERES\TenderFeeling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7" descr="C:\Users\Usuario\Documents\AWALPAPERS BONITOS\VHOMBRES\pasik16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2924944"/>
            <a:ext cx="2028825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8 CuadroTexto"/>
          <p:cNvSpPr txBox="1">
            <a:spLocks noChangeArrowheads="1"/>
          </p:cNvSpPr>
          <p:nvPr/>
        </p:nvSpPr>
        <p:spPr bwMode="auto">
          <a:xfrm>
            <a:off x="0" y="6027003"/>
            <a:ext cx="9144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  <a:latin typeface="Calibri" pitchFamily="34" charset="0"/>
              </a:rPr>
              <a:t>con su mirada el corazón me alborota, el de los ojos negros me tiene,  loca..</a:t>
            </a:r>
          </a:p>
        </p:txBody>
      </p:sp>
      <p:pic>
        <p:nvPicPr>
          <p:cNvPr id="10245" name="Picture 8" descr="C:\Users\Usuario\Documents\AWALPAPERS BONITOS\GIFS GUAPOS\mini_gif0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450" y="4581525"/>
            <a:ext cx="671513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23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3 CuadroTexto"/>
          <p:cNvSpPr txBox="1">
            <a:spLocks noChangeArrowheads="1"/>
          </p:cNvSpPr>
          <p:nvPr/>
        </p:nvSpPr>
        <p:spPr bwMode="auto">
          <a:xfrm>
            <a:off x="0" y="5373688"/>
            <a:ext cx="91440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rgbClr val="FFFF00"/>
                </a:solidFill>
                <a:latin typeface="Calibri" pitchFamily="34" charset="0"/>
              </a:rPr>
              <a:t>El de los ojos negros me tiene loca, Tiene todas las cosas que me provocan..</a:t>
            </a:r>
          </a:p>
        </p:txBody>
      </p:sp>
      <p:pic>
        <p:nvPicPr>
          <p:cNvPr id="3074" name="Picture 2" descr="C:\Users\Usuario\Downloads\14-4-2012\PNG HOMBRES\7394ae7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276872"/>
            <a:ext cx="2448272" cy="3213357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0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kriszti[1]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1" descr="C:\Users\Usuario\Documents\AWALPAPERS BONITOS\MUJERES\06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84763" y="0"/>
            <a:ext cx="4059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3" descr="C:\Users\Usuario\Documents\AWALPAPERS BONITOS\VCORAZONES\sziv5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4663" y="2349500"/>
            <a:ext cx="1084262" cy="115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4" name="6 CuadroTexto"/>
          <p:cNvSpPr txBox="1">
            <a:spLocks noChangeArrowheads="1"/>
          </p:cNvSpPr>
          <p:nvPr/>
        </p:nvSpPr>
        <p:spPr bwMode="auto">
          <a:xfrm>
            <a:off x="2195736" y="5805488"/>
            <a:ext cx="676887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rgbClr val="FFFF00"/>
                </a:solidFill>
                <a:latin typeface="Calibri" pitchFamily="34" charset="0"/>
              </a:rPr>
              <a:t>con su mirada el corazón me alborota, el de los ojos negros me tiene loca</a:t>
            </a:r>
          </a:p>
        </p:txBody>
      </p:sp>
      <p:pic>
        <p:nvPicPr>
          <p:cNvPr id="4098" name="Picture 2" descr="C:\Users\Usuario\Downloads\14-4-2012\PNG HOMBRES\120322061703220676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143000"/>
            <a:ext cx="2548756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29000">
    <p:cover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280</Words>
  <Application>Microsoft Office PowerPoint</Application>
  <PresentationFormat>Presentación en pantalla (4:3)</PresentationFormat>
  <Paragraphs>43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24</cp:revision>
  <dcterms:created xsi:type="dcterms:W3CDTF">2012-03-21T10:45:02Z</dcterms:created>
  <dcterms:modified xsi:type="dcterms:W3CDTF">2012-09-08T08:31:15Z</dcterms:modified>
</cp:coreProperties>
</file>