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64" r:id="rId5"/>
    <p:sldId id="263" r:id="rId6"/>
    <p:sldId id="262" r:id="rId7"/>
    <p:sldId id="261" r:id="rId8"/>
    <p:sldId id="260" r:id="rId9"/>
    <p:sldId id="259" r:id="rId10"/>
    <p:sldId id="267" r:id="rId11"/>
    <p:sldId id="266" r:id="rId12"/>
    <p:sldId id="265" r:id="rId13"/>
    <p:sldId id="268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sDg0I/hXULDosh1Xz5ivQ==" hashData="4MVrMq8BtuyFfHhlVOdgtmUj3H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B23C6-9F19-4AD2-BC24-87FC9CA1FCB9}" type="datetimeFigureOut">
              <a:rPr lang="es-ES" smtClean="0"/>
              <a:pPr/>
              <a:t>23/11/2012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764A-C215-4795-81D0-D284B6C0A9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B23C6-9F19-4AD2-BC24-87FC9CA1FCB9}" type="datetimeFigureOut">
              <a:rPr lang="es-ES" smtClean="0"/>
              <a:pPr/>
              <a:t>23/11/2012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764A-C215-4795-81D0-D284B6C0A9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B23C6-9F19-4AD2-BC24-87FC9CA1FCB9}" type="datetimeFigureOut">
              <a:rPr lang="es-ES" smtClean="0"/>
              <a:pPr/>
              <a:t>23/11/2012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764A-C215-4795-81D0-D284B6C0A9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B23C6-9F19-4AD2-BC24-87FC9CA1FCB9}" type="datetimeFigureOut">
              <a:rPr lang="es-ES" smtClean="0"/>
              <a:pPr/>
              <a:t>23/11/2012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764A-C215-4795-81D0-D284B6C0A9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B23C6-9F19-4AD2-BC24-87FC9CA1FCB9}" type="datetimeFigureOut">
              <a:rPr lang="es-ES" smtClean="0"/>
              <a:pPr/>
              <a:t>23/11/2012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764A-C215-4795-81D0-D284B6C0A9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B23C6-9F19-4AD2-BC24-87FC9CA1FCB9}" type="datetimeFigureOut">
              <a:rPr lang="es-ES" smtClean="0"/>
              <a:pPr/>
              <a:t>23/11/2012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764A-C215-4795-81D0-D284B6C0A9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B23C6-9F19-4AD2-BC24-87FC9CA1FCB9}" type="datetimeFigureOut">
              <a:rPr lang="es-ES" smtClean="0"/>
              <a:pPr/>
              <a:t>23/11/2012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764A-C215-4795-81D0-D284B6C0A9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B23C6-9F19-4AD2-BC24-87FC9CA1FCB9}" type="datetimeFigureOut">
              <a:rPr lang="es-ES" smtClean="0"/>
              <a:pPr/>
              <a:t>23/11/2012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764A-C215-4795-81D0-D284B6C0A9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B23C6-9F19-4AD2-BC24-87FC9CA1FCB9}" type="datetimeFigureOut">
              <a:rPr lang="es-ES" smtClean="0"/>
              <a:pPr/>
              <a:t>23/11/2012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764A-C215-4795-81D0-D284B6C0A9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B23C6-9F19-4AD2-BC24-87FC9CA1FCB9}" type="datetimeFigureOut">
              <a:rPr lang="es-ES" smtClean="0"/>
              <a:pPr/>
              <a:t>23/11/2012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764A-C215-4795-81D0-D284B6C0A9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8B23C6-9F19-4AD2-BC24-87FC9CA1FCB9}" type="datetimeFigureOut">
              <a:rPr lang="es-ES" smtClean="0"/>
              <a:pPr/>
              <a:t>23/11/2012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764A-C215-4795-81D0-D284B6C0A9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C53817-6931-49A3-95D8-2CF641F6F6D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8B23C6-9F19-4AD2-BC24-87FC9CA1FCB9}" type="datetimeFigureOut">
              <a:rPr lang="es-ES" smtClean="0"/>
              <a:pPr/>
              <a:t>23/11/2012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8D764A-C215-4795-81D0-D284B6C0A9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18FD524-AA2A-48C4-839C-6B3BA9C89A0B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gif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gif"/><Relationship Id="rId5" Type="http://schemas.openxmlformats.org/officeDocument/2006/relationships/image" Target="../media/image23.gif"/><Relationship Id="rId4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gif"/><Relationship Id="rId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gif"/><Relationship Id="rId4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png"/><Relationship Id="rId4" Type="http://schemas.openxmlformats.org/officeDocument/2006/relationships/image" Target="../media/image36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3356992"/>
            <a:ext cx="5191125" cy="1152128"/>
          </a:xfrm>
          <a:prstGeom prst="rect">
            <a:avLst/>
          </a:prstGeom>
          <a:noFill/>
        </p:spPr>
      </p:pic>
      <p:pic>
        <p:nvPicPr>
          <p:cNvPr id="1029" name="Picture 5" descr="C:\Users\Usuario\Downloads\NECESARIO PARA PPS\z4fb3ee5b76e7a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5949280"/>
            <a:ext cx="1400175" cy="669032"/>
          </a:xfrm>
          <a:prstGeom prst="rect">
            <a:avLst/>
          </a:prstGeom>
          <a:noFill/>
        </p:spPr>
      </p:pic>
      <p:pic>
        <p:nvPicPr>
          <p:cNvPr id="1031" name="Picture 7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75656" y="5949280"/>
            <a:ext cx="3276600" cy="669033"/>
          </a:xfrm>
          <a:prstGeom prst="rect">
            <a:avLst/>
          </a:prstGeom>
          <a:noFill/>
        </p:spPr>
      </p:pic>
      <p:pic>
        <p:nvPicPr>
          <p:cNvPr id="1032" name="Picture 8" descr="C:\Users\Usuario\Downloads\NECESARIO PARA PPS\z4fbcc2055349c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38900" y="6021288"/>
            <a:ext cx="2705100" cy="638175"/>
          </a:xfrm>
          <a:prstGeom prst="rect">
            <a:avLst/>
          </a:prstGeom>
          <a:noFill/>
        </p:spPr>
      </p:pic>
      <p:pic>
        <p:nvPicPr>
          <p:cNvPr id="1033" name="Picture 9" descr="C:\Users\Usuario\Downloads\NECESARIO PARA PPS\z4fb525139ef6d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48475" y="0"/>
            <a:ext cx="2295525" cy="576064"/>
          </a:xfrm>
          <a:prstGeom prst="rect">
            <a:avLst/>
          </a:prstGeom>
          <a:noFill/>
        </p:spPr>
      </p:pic>
      <p:pic>
        <p:nvPicPr>
          <p:cNvPr id="1034" name="Picture 10" descr="C:\Users\Usuario\Downloads\NECESARIO PARA PPS\z4fb3ef00c77c6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51520" y="0"/>
            <a:ext cx="1743075" cy="620688"/>
          </a:xfrm>
          <a:prstGeom prst="rect">
            <a:avLst/>
          </a:prstGeom>
          <a:noFill/>
        </p:spPr>
      </p:pic>
      <p:pic>
        <p:nvPicPr>
          <p:cNvPr id="1036" name="Picture 12" descr="www.leperledelcuore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63688" y="0"/>
            <a:ext cx="2124075" cy="620688"/>
          </a:xfrm>
          <a:prstGeom prst="rect">
            <a:avLst/>
          </a:prstGeom>
          <a:noFill/>
        </p:spPr>
      </p:pic>
      <p:pic>
        <p:nvPicPr>
          <p:cNvPr id="1037" name="Picture 13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51520" y="4941168"/>
            <a:ext cx="847725" cy="942975"/>
          </a:xfrm>
          <a:prstGeom prst="rect">
            <a:avLst/>
          </a:prstGeom>
          <a:noFill/>
        </p:spPr>
      </p:pic>
      <p:pic>
        <p:nvPicPr>
          <p:cNvPr id="12290" name="Picture 2" descr="www.leperledelcuore.com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11560" y="1988840"/>
            <a:ext cx="7562850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circle/>
    <p:sndAc>
      <p:stSnd>
        <p:snd r:embed="rId2" name="nicola di vari - el corazon es un gitan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www.gifanimasyon.com/ask1/1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661248"/>
          </a:xfrm>
          <a:prstGeom prst="rect">
            <a:avLst/>
          </a:prstGeom>
          <a:noFill/>
        </p:spPr>
      </p:pic>
      <p:pic>
        <p:nvPicPr>
          <p:cNvPr id="9220" name="Picture 4" descr="C:\Users\Usuario\Downloads\14-4-2012\CORAZONES GIFS\sziv4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3140968"/>
            <a:ext cx="1625600" cy="1625600"/>
          </a:xfrm>
          <a:prstGeom prst="rect">
            <a:avLst/>
          </a:prstGeom>
          <a:noFill/>
        </p:spPr>
      </p:pic>
      <p:pic>
        <p:nvPicPr>
          <p:cNvPr id="9221" name="Picture 5" descr="C:\Users\Usuario\Downloads\14-4-2012\CORAZONES GIFS\sziv39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548680"/>
            <a:ext cx="1625600" cy="1625600"/>
          </a:xfrm>
          <a:prstGeom prst="rect">
            <a:avLst/>
          </a:prstGeom>
          <a:noFill/>
        </p:spPr>
      </p:pic>
      <p:pic>
        <p:nvPicPr>
          <p:cNvPr id="9222" name="Picture 6" descr="C:\Users\Usuario\Downloads\TEXTURAS\JPEG\1240161038_22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661248"/>
            <a:ext cx="9144000" cy="1196752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0" y="5877272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latin typeface="Arial Black" pitchFamily="34" charset="0"/>
              </a:rPr>
              <a:t>El  fondo el </a:t>
            </a:r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Corazón, </a:t>
            </a:r>
            <a:r>
              <a:rPr lang="es-ES" sz="2400" dirty="0">
                <a:solidFill>
                  <a:schemeClr val="bg1"/>
                </a:solidFill>
                <a:latin typeface="Arial Black" pitchFamily="34" charset="0"/>
              </a:rPr>
              <a:t>tenía una herida, sufría, </a:t>
            </a:r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sufría, Le </a:t>
            </a:r>
            <a:r>
              <a:rPr lang="es-ES" sz="2400" dirty="0">
                <a:solidFill>
                  <a:schemeClr val="bg1"/>
                </a:solidFill>
                <a:latin typeface="Arial Black" pitchFamily="34" charset="0"/>
              </a:rPr>
              <a:t>dije </a:t>
            </a:r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 </a:t>
            </a:r>
            <a:r>
              <a:rPr lang="es-ES" sz="2400" dirty="0">
                <a:solidFill>
                  <a:schemeClr val="bg1"/>
                </a:solidFill>
                <a:latin typeface="Arial Black" pitchFamily="34" charset="0"/>
              </a:rPr>
              <a:t>no es nada, más mentía, lloraba, Lloraba,</a:t>
            </a:r>
          </a:p>
        </p:txBody>
      </p:sp>
    </p:spTree>
  </p:cSld>
  <p:clrMapOvr>
    <a:masterClrMapping/>
  </p:clrMapOvr>
  <p:transition advTm="18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Users\Usuario\Downloads\JPEG\Marian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949280"/>
          </a:xfrm>
          <a:prstGeom prst="rect">
            <a:avLst/>
          </a:prstGeom>
          <a:noFill/>
        </p:spPr>
      </p:pic>
      <p:pic>
        <p:nvPicPr>
          <p:cNvPr id="2050" name="Picture 2" descr="C:\Users\Usuario\Downloads\14-4-2012\PNG HOMBRES\74d6f0ab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620688"/>
            <a:ext cx="3096344" cy="4848373"/>
          </a:xfrm>
          <a:prstGeom prst="rect">
            <a:avLst/>
          </a:prstGeom>
          <a:noFill/>
        </p:spPr>
      </p:pic>
      <p:pic>
        <p:nvPicPr>
          <p:cNvPr id="2052" name="Picture 4" descr="C:\Users\Usuario\Downloads\TEXTURAS\ESTRECHAS\banner28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949280"/>
            <a:ext cx="9144000" cy="90872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6088559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rgbClr val="FFFF00"/>
                </a:solidFill>
                <a:latin typeface="Arial Black" pitchFamily="34" charset="0"/>
              </a:rPr>
              <a:t>Por ti, se ha hecho tarde, es ya </a:t>
            </a:r>
            <a:r>
              <a:rPr lang="es-ES" sz="2000" dirty="0" smtClean="0">
                <a:solidFill>
                  <a:srgbClr val="FFFF00"/>
                </a:solidFill>
                <a:latin typeface="Arial Black" pitchFamily="34" charset="0"/>
              </a:rPr>
              <a:t>noche, No </a:t>
            </a:r>
            <a:r>
              <a:rPr lang="es-ES" sz="2000" dirty="0">
                <a:solidFill>
                  <a:srgbClr val="FFFF00"/>
                </a:solidFill>
                <a:latin typeface="Arial Black" pitchFamily="34" charset="0"/>
              </a:rPr>
              <a:t>me detengas, déjame </a:t>
            </a:r>
            <a:r>
              <a:rPr lang="es-ES" sz="2000" dirty="0" smtClean="0">
                <a:solidFill>
                  <a:srgbClr val="FFFF00"/>
                </a:solidFill>
                <a:latin typeface="Arial Black" pitchFamily="34" charset="0"/>
              </a:rPr>
              <a:t>ir, Me </a:t>
            </a:r>
            <a:r>
              <a:rPr lang="es-ES" sz="2000" dirty="0">
                <a:solidFill>
                  <a:srgbClr val="FFFF00"/>
                </a:solidFill>
                <a:latin typeface="Arial Black" pitchFamily="34" charset="0"/>
              </a:rPr>
              <a:t>dijo no mirarme en los ojos, y me dejó,  cantando así</a:t>
            </a:r>
            <a:r>
              <a:rPr lang="es-ES" sz="2400" dirty="0">
                <a:solidFill>
                  <a:srgbClr val="FFFF00"/>
                </a:solidFill>
                <a:latin typeface="Arial Black" pitchFamily="34" charset="0"/>
              </a:rPr>
              <a:t>,</a:t>
            </a:r>
          </a:p>
        </p:txBody>
      </p:sp>
    </p:spTree>
  </p:cSld>
  <p:clrMapOvr>
    <a:masterClrMapping/>
  </p:clrMapOvr>
  <p:transition advTm="18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1.bp.blogspot.com/-eBmM8FOAok4/T4XbHfb2H1I/AAAAAAAAAlY/vbU3piQKL30/s1600/cadenas-rot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5934670"/>
            <a:ext cx="914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rgbClr val="FF0000"/>
                </a:solidFill>
                <a:latin typeface="Arial Black" pitchFamily="34" charset="0"/>
              </a:rPr>
              <a:t>Sin culpa estoy yo, gitano es mi corazón, Cadenas rompió, es libre gitano y va...ah </a:t>
            </a:r>
            <a:r>
              <a:rPr lang="es-ES" sz="2400" dirty="0" err="1" smtClean="0">
                <a:solidFill>
                  <a:srgbClr val="FF0000"/>
                </a:solidFill>
                <a:latin typeface="Arial Black" pitchFamily="34" charset="0"/>
              </a:rPr>
              <a:t>ah</a:t>
            </a:r>
            <a:r>
              <a:rPr lang="es-ES" sz="2400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es-ES" sz="2400" dirty="0" err="1" smtClean="0">
                <a:solidFill>
                  <a:srgbClr val="FF0000"/>
                </a:solidFill>
                <a:latin typeface="Arial Black" pitchFamily="34" charset="0"/>
              </a:rPr>
              <a:t>ah</a:t>
            </a:r>
            <a:endParaRPr lang="es-ES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8" name="Picture 4" descr="C:\Users\Usuario\Downloads\14-4-2012\CORAZONES GIFS\69[1] (2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844824"/>
            <a:ext cx="3129334" cy="3832083"/>
          </a:xfrm>
          <a:prstGeom prst="rect">
            <a:avLst/>
          </a:prstGeom>
          <a:noFill/>
        </p:spPr>
      </p:pic>
    </p:spTree>
  </p:cSld>
  <p:clrMapOvr>
    <a:masterClrMapping/>
  </p:clrMapOvr>
  <p:transition advTm="17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encrypted-tbn3.google.com/images?q=tbn:ANd9GcQIC4xGxrjb-wdZaD6EZ6AwMZ2yI2YlGP64BexwSmRlloQPMHO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77272"/>
          </a:xfrm>
          <a:prstGeom prst="rect">
            <a:avLst/>
          </a:prstGeom>
          <a:noFill/>
        </p:spPr>
      </p:pic>
      <p:pic>
        <p:nvPicPr>
          <p:cNvPr id="4101" name="Picture 5" descr="C:\Users\Usuario\Downloads\14-4-2012\MARCOS DELGADOS\PNG\16133f8b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3999" cy="5949279"/>
          </a:xfrm>
          <a:prstGeom prst="rect">
            <a:avLst/>
          </a:prstGeom>
          <a:noFill/>
        </p:spPr>
      </p:pic>
      <p:pic>
        <p:nvPicPr>
          <p:cNvPr id="4102" name="Picture 6" descr="C:\Users\Usuario\Downloads\TEXTURAS\JPEG\banner8[1] - copi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949280"/>
            <a:ext cx="9144000" cy="90872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0" y="615011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latin typeface="Arial Black" pitchFamily="34" charset="0"/>
              </a:rPr>
              <a:t>Va hasta </a:t>
            </a:r>
            <a:r>
              <a:rPr lang="es-ES" sz="2000" dirty="0" smtClean="0">
                <a:latin typeface="Arial Black" pitchFamily="34" charset="0"/>
              </a:rPr>
              <a:t>encontrar, </a:t>
            </a:r>
            <a:r>
              <a:rPr lang="es-ES" sz="2000" dirty="0">
                <a:latin typeface="Arial Black" pitchFamily="34" charset="0"/>
              </a:rPr>
              <a:t>el prado más verde que </a:t>
            </a:r>
            <a:r>
              <a:rPr lang="es-ES" sz="2000" dirty="0" smtClean="0">
                <a:latin typeface="Arial Black" pitchFamily="34" charset="0"/>
              </a:rPr>
              <a:t>hay, Recoge </a:t>
            </a:r>
            <a:r>
              <a:rPr lang="es-ES" sz="2000" dirty="0">
                <a:latin typeface="Arial Black" pitchFamily="34" charset="0"/>
              </a:rPr>
              <a:t>las estrellas sobre </a:t>
            </a:r>
            <a:r>
              <a:rPr lang="es-ES" sz="2000" dirty="0" smtClean="0">
                <a:latin typeface="Arial Black" pitchFamily="34" charset="0"/>
              </a:rPr>
              <a:t>si, Y </a:t>
            </a:r>
            <a:r>
              <a:rPr lang="es-ES" sz="2000" dirty="0">
                <a:latin typeface="Arial Black" pitchFamily="34" charset="0"/>
              </a:rPr>
              <a:t>se detendrá, quizás, y se detendrá.</a:t>
            </a:r>
          </a:p>
        </p:txBody>
      </p:sp>
      <p:pic>
        <p:nvPicPr>
          <p:cNvPr id="4103" name="Picture 7" descr="C:\Users\Usuario\Downloads\OTROS GIFS\70538_2733b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2564904"/>
            <a:ext cx="299467" cy="299467"/>
          </a:xfrm>
          <a:prstGeom prst="rect">
            <a:avLst/>
          </a:prstGeom>
          <a:noFill/>
        </p:spPr>
      </p:pic>
      <p:pic>
        <p:nvPicPr>
          <p:cNvPr id="9" name="Picture 7" descr="C:\Users\Usuario\Downloads\OTROS GIFS\70538_2733b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248" y="3068960"/>
            <a:ext cx="299467" cy="299467"/>
          </a:xfrm>
          <a:prstGeom prst="rect">
            <a:avLst/>
          </a:prstGeom>
          <a:noFill/>
        </p:spPr>
      </p:pic>
      <p:pic>
        <p:nvPicPr>
          <p:cNvPr id="10" name="Picture 7" descr="C:\Users\Usuario\Downloads\OTROS GIFS\70538_2733b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1916832"/>
            <a:ext cx="299467" cy="299467"/>
          </a:xfrm>
          <a:prstGeom prst="rect">
            <a:avLst/>
          </a:prstGeom>
          <a:noFill/>
        </p:spPr>
      </p:pic>
      <p:pic>
        <p:nvPicPr>
          <p:cNvPr id="11" name="Picture 7" descr="C:\Users\Usuario\Downloads\OTROS GIFS\70538_2733b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68344" y="1268760"/>
            <a:ext cx="299467" cy="299467"/>
          </a:xfrm>
          <a:prstGeom prst="rect">
            <a:avLst/>
          </a:prstGeom>
          <a:noFill/>
        </p:spPr>
      </p:pic>
      <p:pic>
        <p:nvPicPr>
          <p:cNvPr id="12" name="Picture 7" descr="C:\Users\Usuario\Downloads\OTROS GIFS\70538_2733b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52320" y="2564904"/>
            <a:ext cx="299467" cy="299467"/>
          </a:xfrm>
          <a:prstGeom prst="rect">
            <a:avLst/>
          </a:prstGeom>
          <a:noFill/>
        </p:spPr>
      </p:pic>
      <p:pic>
        <p:nvPicPr>
          <p:cNvPr id="13" name="Picture 7" descr="C:\Users\Usuario\Downloads\OTROS GIFS\70538_2733b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1484784"/>
            <a:ext cx="299467" cy="299467"/>
          </a:xfrm>
          <a:prstGeom prst="rect">
            <a:avLst/>
          </a:prstGeom>
          <a:noFill/>
        </p:spPr>
      </p:pic>
      <p:pic>
        <p:nvPicPr>
          <p:cNvPr id="14" name="Picture 7" descr="C:\Users\Usuario\Downloads\OTROS GIFS\70538_2733b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1340768"/>
            <a:ext cx="299467" cy="299467"/>
          </a:xfrm>
          <a:prstGeom prst="rect">
            <a:avLst/>
          </a:prstGeom>
          <a:noFill/>
        </p:spPr>
      </p:pic>
      <p:pic>
        <p:nvPicPr>
          <p:cNvPr id="15" name="Picture 7" descr="C:\Users\Usuario\Downloads\OTROS GIFS\70538_2733b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56376" y="1700808"/>
            <a:ext cx="299467" cy="299467"/>
          </a:xfrm>
          <a:prstGeom prst="rect">
            <a:avLst/>
          </a:prstGeom>
          <a:noFill/>
        </p:spPr>
      </p:pic>
      <p:pic>
        <p:nvPicPr>
          <p:cNvPr id="16" name="Picture 7" descr="C:\Users\Usuario\Downloads\OTROS GIFS\70538_2733b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12360" y="2132856"/>
            <a:ext cx="299467" cy="299467"/>
          </a:xfrm>
          <a:prstGeom prst="rect">
            <a:avLst/>
          </a:prstGeom>
          <a:noFill/>
        </p:spPr>
      </p:pic>
      <p:pic>
        <p:nvPicPr>
          <p:cNvPr id="17" name="Picture 7" descr="C:\Users\Usuario\Downloads\OTROS GIFS\70538_2733b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6296" y="2852936"/>
            <a:ext cx="299467" cy="299467"/>
          </a:xfrm>
          <a:prstGeom prst="rect">
            <a:avLst/>
          </a:prstGeom>
          <a:noFill/>
        </p:spPr>
      </p:pic>
      <p:pic>
        <p:nvPicPr>
          <p:cNvPr id="1026" name="Picture 2" descr="C:\Users\Usuario\Downloads\14-4-2012\CORAZONES GIFS\2a473e66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8104" y="980728"/>
            <a:ext cx="2952328" cy="2777190"/>
          </a:xfrm>
          <a:prstGeom prst="rect">
            <a:avLst/>
          </a:prstGeom>
          <a:noFill/>
        </p:spPr>
      </p:pic>
    </p:spTree>
  </p:cSld>
  <p:clrMapOvr>
    <a:masterClrMapping/>
  </p:clrMapOvr>
  <p:transition advTm="19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http://www.gifanimasyon.com/ask1/26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TEXTURAS\JPEG\00020-1280x8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21288"/>
          </a:xfrm>
          <a:prstGeom prst="rect">
            <a:avLst/>
          </a:prstGeom>
          <a:noFill/>
        </p:spPr>
      </p:pic>
      <p:pic>
        <p:nvPicPr>
          <p:cNvPr id="1027" name="Picture 3" descr="C:\Users\Usuario\Downloads\14-4-2012\PNG MUJERES\csajszi_15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692696"/>
            <a:ext cx="2952328" cy="5328592"/>
          </a:xfrm>
          <a:prstGeom prst="rect">
            <a:avLst/>
          </a:prstGeom>
          <a:noFill/>
        </p:spPr>
      </p:pic>
      <p:pic>
        <p:nvPicPr>
          <p:cNvPr id="1028" name="Picture 4" descr="C:\Users\Usuario\Downloads\14-4-2012\PNG HOMBRES\0cd60a8c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404664"/>
            <a:ext cx="3168352" cy="5598745"/>
          </a:xfrm>
          <a:prstGeom prst="rect">
            <a:avLst/>
          </a:prstGeom>
          <a:noFill/>
        </p:spPr>
      </p:pic>
      <p:pic>
        <p:nvPicPr>
          <p:cNvPr id="1029" name="Picture 5" descr="C:\Users\Usuario\Downloads\TEXTURAS\ESTRECHAS\banner43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021288"/>
            <a:ext cx="9144000" cy="836712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6211669"/>
            <a:ext cx="8964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La he visto tras un año, la otra noche, reía, reía, Besándome ella quiso, que mi orgullo, se fuera, se fuera,</a:t>
            </a:r>
          </a:p>
        </p:txBody>
      </p:sp>
    </p:spTree>
  </p:cSld>
  <p:clrMapOvr>
    <a:masterClrMapping/>
  </p:clrMapOvr>
  <p:transition advTm="17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14-4-2012\MUJERES Y HOMBRES JEPG\a0f6e90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93296"/>
          </a:xfrm>
          <a:prstGeom prst="rect">
            <a:avLst/>
          </a:prstGeom>
          <a:noFill/>
        </p:spPr>
      </p:pic>
      <p:pic>
        <p:nvPicPr>
          <p:cNvPr id="2051" name="Picture 3" descr="C:\Users\Usuario\Downloads\TEXTURAS\ESTRECHAS\banner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093295"/>
            <a:ext cx="9144000" cy="764705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615011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latin typeface="Arial Black" pitchFamily="34" charset="0"/>
              </a:rPr>
              <a:t>Me dijo estemos juntos un poco, que ganas, de decirle que si, Pero sin más mirarle en los ojos, yo la dejé cantando así:</a:t>
            </a:r>
          </a:p>
        </p:txBody>
      </p:sp>
    </p:spTree>
  </p:cSld>
  <p:clrMapOvr>
    <a:masterClrMapping/>
  </p:clrMapOvr>
  <p:transition advTm="18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1.bp.blogspot.com/-eBmM8FOAok4/T4XbHfb2H1I/AAAAAAAAAlY/vbU3piQKL30/s1600/cadenas-rot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93296"/>
          </a:xfrm>
          <a:prstGeom prst="rect">
            <a:avLst/>
          </a:prstGeom>
          <a:noFill/>
        </p:spPr>
      </p:pic>
      <p:pic>
        <p:nvPicPr>
          <p:cNvPr id="3076" name="Picture 4" descr="C:\Users\Usuario\Downloads\14-4-2012\CORAZONES GIFS\69[1] (2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412776"/>
            <a:ext cx="3129334" cy="3832083"/>
          </a:xfrm>
          <a:prstGeom prst="rect">
            <a:avLst/>
          </a:prstGeom>
          <a:noFill/>
        </p:spPr>
      </p:pic>
      <p:pic>
        <p:nvPicPr>
          <p:cNvPr id="3077" name="Picture 5" descr="C:\Users\Usuario\Downloads\TEXTURAS\ESTRECHAS\banner4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093296"/>
            <a:ext cx="9144000" cy="764704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0" y="615011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Sin culpa estoy yo, gitano es mi corazón, Cadenas rompió, es libre gitano y va...ah ah ah</a:t>
            </a:r>
          </a:p>
        </p:txBody>
      </p:sp>
      <p:pic>
        <p:nvPicPr>
          <p:cNvPr id="3079" name="Picture 7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260648"/>
            <a:ext cx="4217665" cy="864096"/>
          </a:xfrm>
          <a:prstGeom prst="rect">
            <a:avLst/>
          </a:prstGeom>
          <a:noFill/>
        </p:spPr>
      </p:pic>
    </p:spTree>
  </p:cSld>
  <p:clrMapOvr>
    <a:masterClrMapping/>
  </p:clrMapOvr>
  <p:transition advTm="19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bankoboev.ru/images/MjgwNDM3/Bankoboev.Ru_yarko_zelenaya_polyana_pod_golubym_nebo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93296"/>
          </a:xfrm>
          <a:prstGeom prst="rect">
            <a:avLst/>
          </a:prstGeom>
          <a:noFill/>
        </p:spPr>
      </p:pic>
      <p:pic>
        <p:nvPicPr>
          <p:cNvPr id="4099" name="Picture 3" descr="C:\Users\Usuario\Downloads\14-4-2012\MARCOS DELGADOS\PNG\vkeret_17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065912"/>
          </a:xfrm>
          <a:prstGeom prst="rect">
            <a:avLst/>
          </a:prstGeom>
          <a:noFill/>
        </p:spPr>
      </p:pic>
      <p:pic>
        <p:nvPicPr>
          <p:cNvPr id="4107" name="Picture 11" descr="Stjålet fra www.torbengeist.dk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836712"/>
            <a:ext cx="538899" cy="576064"/>
          </a:xfrm>
          <a:prstGeom prst="rect">
            <a:avLst/>
          </a:prstGeom>
          <a:noFill/>
        </p:spPr>
      </p:pic>
      <p:pic>
        <p:nvPicPr>
          <p:cNvPr id="8" name="Picture 11" descr="Stjålet fra www.torbengeist.dk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908720"/>
            <a:ext cx="538899" cy="576064"/>
          </a:xfrm>
          <a:prstGeom prst="rect">
            <a:avLst/>
          </a:prstGeom>
          <a:noFill/>
        </p:spPr>
      </p:pic>
      <p:pic>
        <p:nvPicPr>
          <p:cNvPr id="9" name="Picture 11" descr="Stjålet fra www.torbengeist.dk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980728"/>
            <a:ext cx="538899" cy="576064"/>
          </a:xfrm>
          <a:prstGeom prst="rect">
            <a:avLst/>
          </a:prstGeom>
          <a:noFill/>
        </p:spPr>
      </p:pic>
      <p:pic>
        <p:nvPicPr>
          <p:cNvPr id="10" name="Picture 11" descr="Stjålet fra www.torbengeist.dk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2320" y="764704"/>
            <a:ext cx="538899" cy="576064"/>
          </a:xfrm>
          <a:prstGeom prst="rect">
            <a:avLst/>
          </a:prstGeom>
          <a:noFill/>
        </p:spPr>
      </p:pic>
      <p:pic>
        <p:nvPicPr>
          <p:cNvPr id="4108" name="Picture 12" descr="C:\Users\Usuario\Downloads\14-4-2012\PNG MUJERES\0nhd56n0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11760" y="3068960"/>
            <a:ext cx="4608512" cy="2935907"/>
          </a:xfrm>
          <a:prstGeom prst="rect">
            <a:avLst/>
          </a:prstGeom>
          <a:noFill/>
        </p:spPr>
      </p:pic>
      <p:pic>
        <p:nvPicPr>
          <p:cNvPr id="4109" name="Picture 13" descr="C:\Users\Usuario\Downloads\TEXTURAS\JPEG\x0ill7sv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6093296"/>
            <a:ext cx="9144000" cy="764704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0" y="615011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Va hasta encontrar, el prado más verde que hay, Recoge las estrellas sobre si, Y se detendrá, quizás, y se detendrá.</a:t>
            </a:r>
          </a:p>
        </p:txBody>
      </p:sp>
    </p:spTree>
  </p:cSld>
  <p:clrMapOvr>
    <a:masterClrMapping/>
  </p:clrMapOvr>
  <p:transition advTm="20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Usuario\Downloads\TEXTURAS\texturas gifs\0be82a1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3" name="Picture 3" descr="C:\Users\Usuario\Downloads\14-4-2012\CORAZONES GIFS\42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32656"/>
            <a:ext cx="2319519" cy="1440160"/>
          </a:xfrm>
          <a:prstGeom prst="rect">
            <a:avLst/>
          </a:prstGeom>
          <a:noFill/>
        </p:spPr>
      </p:pic>
      <p:pic>
        <p:nvPicPr>
          <p:cNvPr id="6" name="Picture 3" descr="C:\Users\Usuario\Downloads\14-4-2012\CORAZONES GIFS\42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260648"/>
            <a:ext cx="2319519" cy="144016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683568" y="5301208"/>
            <a:ext cx="741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  <a:latin typeface="Arial Black" pitchFamily="34" charset="0"/>
              </a:rPr>
              <a:t>La, la </a:t>
            </a:r>
            <a:r>
              <a:rPr lang="es-ES" sz="2800" dirty="0" err="1" smtClean="0">
                <a:solidFill>
                  <a:schemeClr val="bg1"/>
                </a:solidFill>
                <a:latin typeface="Arial Black" pitchFamily="34" charset="0"/>
              </a:rPr>
              <a:t>la</a:t>
            </a:r>
            <a:r>
              <a:rPr lang="es-ES" sz="2800" dirty="0" smtClean="0">
                <a:solidFill>
                  <a:schemeClr val="bg1"/>
                </a:solidFill>
                <a:latin typeface="Arial Black" pitchFamily="34" charset="0"/>
              </a:rPr>
              <a:t>, la, la, la, la, la, la, la,</a:t>
            </a:r>
          </a:p>
        </p:txBody>
      </p:sp>
    </p:spTree>
  </p:cSld>
  <p:clrMapOvr>
    <a:masterClrMapping/>
  </p:clrMapOvr>
  <p:transition advTm="19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295</Words>
  <Application>Microsoft Office PowerPoint</Application>
  <PresentationFormat>Presentación en pantalla (4:3)</PresentationFormat>
  <Paragraphs>37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22</cp:revision>
  <dcterms:created xsi:type="dcterms:W3CDTF">2012-05-27T21:20:38Z</dcterms:created>
  <dcterms:modified xsi:type="dcterms:W3CDTF">2012-11-23T10:43:48Z</dcterms:modified>
</cp:coreProperties>
</file>