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1" r:id="rId4"/>
    <p:sldId id="280" r:id="rId5"/>
    <p:sldId id="279" r:id="rId6"/>
    <p:sldId id="278" r:id="rId7"/>
    <p:sldId id="277" r:id="rId8"/>
    <p:sldId id="276" r:id="rId9"/>
    <p:sldId id="275" r:id="rId10"/>
    <p:sldId id="274" r:id="rId11"/>
    <p:sldId id="273" r:id="rId12"/>
    <p:sldId id="272" r:id="rId13"/>
    <p:sldId id="271" r:id="rId14"/>
    <p:sldId id="270" r:id="rId15"/>
    <p:sldId id="269" r:id="rId16"/>
    <p:sldId id="268" r:id="rId17"/>
    <p:sldId id="282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67A6D-4A7B-4E29-B103-C2E16ED9C376}" type="datetimeFigureOut">
              <a:rPr lang="es-ES" smtClean="0"/>
              <a:pPr/>
              <a:t>01/11/2012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4C990-F311-4D9D-9869-D840E135BA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67A6D-4A7B-4E29-B103-C2E16ED9C376}" type="datetimeFigureOut">
              <a:rPr lang="es-ES" smtClean="0"/>
              <a:pPr/>
              <a:t>01/11/2012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4C990-F311-4D9D-9869-D840E135BA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67A6D-4A7B-4E29-B103-C2E16ED9C376}" type="datetimeFigureOut">
              <a:rPr lang="es-ES" smtClean="0"/>
              <a:pPr/>
              <a:t>01/11/2012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4C990-F311-4D9D-9869-D840E135BA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67A6D-4A7B-4E29-B103-C2E16ED9C376}" type="datetimeFigureOut">
              <a:rPr lang="es-ES" smtClean="0"/>
              <a:pPr/>
              <a:t>01/11/2012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4C990-F311-4D9D-9869-D840E135BA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67A6D-4A7B-4E29-B103-C2E16ED9C376}" type="datetimeFigureOut">
              <a:rPr lang="es-ES" smtClean="0"/>
              <a:pPr/>
              <a:t>01/11/2012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4C990-F311-4D9D-9869-D840E135BA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67A6D-4A7B-4E29-B103-C2E16ED9C376}" type="datetimeFigureOut">
              <a:rPr lang="es-ES" smtClean="0"/>
              <a:pPr/>
              <a:t>01/11/2012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4C990-F311-4D9D-9869-D840E135BA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67A6D-4A7B-4E29-B103-C2E16ED9C376}" type="datetimeFigureOut">
              <a:rPr lang="es-ES" smtClean="0"/>
              <a:pPr/>
              <a:t>01/11/2012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4C990-F311-4D9D-9869-D840E135BA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67A6D-4A7B-4E29-B103-C2E16ED9C376}" type="datetimeFigureOut">
              <a:rPr lang="es-ES" smtClean="0"/>
              <a:pPr/>
              <a:t>01/11/2012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4C990-F311-4D9D-9869-D840E135BA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67A6D-4A7B-4E29-B103-C2E16ED9C376}" type="datetimeFigureOut">
              <a:rPr lang="es-ES" smtClean="0"/>
              <a:pPr/>
              <a:t>01/11/2012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4C990-F311-4D9D-9869-D840E135BA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67A6D-4A7B-4E29-B103-C2E16ED9C376}" type="datetimeFigureOut">
              <a:rPr lang="es-ES" smtClean="0"/>
              <a:pPr/>
              <a:t>01/11/2012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4C990-F311-4D9D-9869-D840E135BA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67A6D-4A7B-4E29-B103-C2E16ED9C376}" type="datetimeFigureOut">
              <a:rPr lang="es-ES" smtClean="0"/>
              <a:pPr/>
              <a:t>01/11/2012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4C990-F311-4D9D-9869-D840E135BA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5F50D1-BA4F-4F8A-AEAC-4680B487147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B67A6D-4A7B-4E29-B103-C2E16ED9C376}" type="datetimeFigureOut">
              <a:rPr lang="es-ES" smtClean="0"/>
              <a:pPr/>
              <a:t>01/11/2012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84C990-F311-4D9D-9869-D840E135BA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7DBCA4E-E818-42E4-B237-D6ACFCF3752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hyperlink" Target="http://csodaskepek.uw.hu/kezdet/csillogok/01.ht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gif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jpeg"/><Relationship Id="rId11" Type="http://schemas.openxmlformats.org/officeDocument/2006/relationships/image" Target="../media/image46.gif"/><Relationship Id="rId5" Type="http://schemas.openxmlformats.org/officeDocument/2006/relationships/image" Target="../media/image40.jpeg"/><Relationship Id="rId10" Type="http://schemas.openxmlformats.org/officeDocument/2006/relationships/image" Target="../media/image45.gif"/><Relationship Id="rId4" Type="http://schemas.openxmlformats.org/officeDocument/2006/relationships/image" Target="../media/image39.jpeg"/><Relationship Id="rId9" Type="http://schemas.openxmlformats.org/officeDocument/2006/relationships/image" Target="../media/image44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gif"/><Relationship Id="rId3" Type="http://schemas.openxmlformats.org/officeDocument/2006/relationships/image" Target="../media/image48.gif"/><Relationship Id="rId7" Type="http://schemas.openxmlformats.org/officeDocument/2006/relationships/image" Target="../media/image52.jpeg"/><Relationship Id="rId12" Type="http://schemas.openxmlformats.org/officeDocument/2006/relationships/image" Target="../media/image57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gif"/><Relationship Id="rId11" Type="http://schemas.openxmlformats.org/officeDocument/2006/relationships/image" Target="../media/image56.jpeg"/><Relationship Id="rId5" Type="http://schemas.openxmlformats.org/officeDocument/2006/relationships/image" Target="../media/image50.jpeg"/><Relationship Id="rId10" Type="http://schemas.openxmlformats.org/officeDocument/2006/relationships/image" Target="../media/image55.gif"/><Relationship Id="rId4" Type="http://schemas.openxmlformats.org/officeDocument/2006/relationships/image" Target="../media/image49.jpeg"/><Relationship Id="rId9" Type="http://schemas.openxmlformats.org/officeDocument/2006/relationships/image" Target="../media/image5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59.gif"/><Relationship Id="rId7" Type="http://schemas.openxmlformats.org/officeDocument/2006/relationships/image" Target="../media/image63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jpeg"/><Relationship Id="rId11" Type="http://schemas.openxmlformats.org/officeDocument/2006/relationships/image" Target="../media/image67.gif"/><Relationship Id="rId5" Type="http://schemas.openxmlformats.org/officeDocument/2006/relationships/image" Target="../media/image61.gif"/><Relationship Id="rId10" Type="http://schemas.openxmlformats.org/officeDocument/2006/relationships/image" Target="../media/image66.jpeg"/><Relationship Id="rId4" Type="http://schemas.openxmlformats.org/officeDocument/2006/relationships/image" Target="../media/image60.jpeg"/><Relationship Id="rId9" Type="http://schemas.openxmlformats.org/officeDocument/2006/relationships/image" Target="../media/image6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hyperlink" Target="http://csodaskepek.uw.hu/kezdet/csillogok/k39.ht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Tomas. amar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1124744"/>
            <a:ext cx="2016224" cy="2016224"/>
          </a:xfrm>
          <a:prstGeom prst="rect">
            <a:avLst/>
          </a:prstGeom>
        </p:spPr>
      </p:pic>
      <p:pic>
        <p:nvPicPr>
          <p:cNvPr id="6" name="5 Imagen" descr="16[1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23528" y="476672"/>
            <a:ext cx="3312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Canción: El chofer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Interprete : Vicente Fernández</a:t>
            </a:r>
            <a:endParaRPr lang="es-ES" dirty="0"/>
          </a:p>
        </p:txBody>
      </p:sp>
      <p:pic>
        <p:nvPicPr>
          <p:cNvPr id="26626" name="Picture 2" descr="http://1.bp.blogspot.com/-39332h4o9xI/TzVoQarAz2I/AAAAAAAAAVc/ovXEHqxTa0c/s1600/fernandez_vicente%5B1%5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124744"/>
            <a:ext cx="1470433" cy="144016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187624" y="4581128"/>
            <a:ext cx="3291287" cy="923330"/>
          </a:xfrm>
          <a:prstGeom prst="rect">
            <a:avLst/>
          </a:prstGeom>
          <a:solidFill>
            <a:srgbClr val="7030A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EL CHOFER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580112" y="4581128"/>
            <a:ext cx="33123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NO TOCAR EL RATON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ES AUTOMATICO</a:t>
            </a:r>
            <a:endParaRPr lang="es-ES" sz="2400" b="1" dirty="0">
              <a:solidFill>
                <a:schemeClr val="bg1"/>
              </a:solidFill>
            </a:endParaRPr>
          </a:p>
        </p:txBody>
      </p:sp>
      <p:pic>
        <p:nvPicPr>
          <p:cNvPr id="26627" name="Picture 3" descr="C:\Users\Usuario\Documents\AWALPAPERS BONITOS\altavoz2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3356992"/>
            <a:ext cx="1296144" cy="100811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ndAc>
      <p:stSnd>
        <p:snd r:embed="rId2" name="El chofe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zsoka56.hu/honlapok/hatterek/csillogo/01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  <p:pic>
        <p:nvPicPr>
          <p:cNvPr id="1027" name="Picture 3" descr="C:\Users\Usuario\Documents\AAMIS PROYECTOS\EL CHOFER\s_MLM_v_O_f_67055719_796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6704" y="908720"/>
            <a:ext cx="7843728" cy="4824536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877272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</a:rPr>
              <a:t>Voy a arrancar, soy el </a:t>
            </a:r>
            <a:r>
              <a:rPr lang="es-ES" sz="2000" b="1" dirty="0" smtClean="0">
                <a:solidFill>
                  <a:schemeClr val="bg1"/>
                </a:solidFill>
              </a:rPr>
              <a:t>chofer, </a:t>
            </a:r>
            <a:r>
              <a:rPr lang="es-ES" sz="2000" b="1" dirty="0">
                <a:solidFill>
                  <a:schemeClr val="bg1"/>
                </a:solidFill>
              </a:rPr>
              <a:t>manejare la noche </a:t>
            </a:r>
            <a:r>
              <a:rPr lang="es-ES" sz="2000" b="1" dirty="0" smtClean="0">
                <a:solidFill>
                  <a:schemeClr val="bg1"/>
                </a:solidFill>
              </a:rPr>
              <a:t>hasta </a:t>
            </a:r>
            <a:r>
              <a:rPr lang="es-ES" sz="2000" b="1" dirty="0">
                <a:solidFill>
                  <a:schemeClr val="bg1"/>
                </a:solidFill>
              </a:rPr>
              <a:t>al amanecer, </a:t>
            </a:r>
            <a:r>
              <a:rPr lang="es-ES" sz="2000" b="1" dirty="0" smtClean="0">
                <a:solidFill>
                  <a:schemeClr val="bg1"/>
                </a:solidFill>
              </a:rPr>
              <a:t>tiempo</a:t>
            </a:r>
            <a:r>
              <a:rPr lang="es-ES" sz="2000" b="1" dirty="0">
                <a:solidFill>
                  <a:schemeClr val="bg1"/>
                </a:solidFill>
              </a:rPr>
              <a:t> no hay, para </a:t>
            </a:r>
            <a:r>
              <a:rPr lang="es-ES" sz="2000" b="1" dirty="0" smtClean="0">
                <a:solidFill>
                  <a:schemeClr val="bg1"/>
                </a:solidFill>
              </a:rPr>
              <a:t>perder, tengo </a:t>
            </a:r>
            <a:r>
              <a:rPr lang="es-ES" sz="2000" b="1" dirty="0">
                <a:solidFill>
                  <a:schemeClr val="bg1"/>
                </a:solidFill>
              </a:rPr>
              <a:t>un buen </a:t>
            </a:r>
            <a:r>
              <a:rPr lang="es-ES" sz="2000" b="1" dirty="0" smtClean="0">
                <a:solidFill>
                  <a:schemeClr val="bg1"/>
                </a:solidFill>
              </a:rPr>
              <a:t>tramo </a:t>
            </a:r>
            <a:r>
              <a:rPr lang="es-ES" sz="2000" b="1" dirty="0">
                <a:solidFill>
                  <a:schemeClr val="bg1"/>
                </a:solidFill>
              </a:rPr>
              <a:t>de </a:t>
            </a:r>
            <a:r>
              <a:rPr lang="es-ES" sz="2000" b="1" dirty="0" smtClean="0">
                <a:solidFill>
                  <a:schemeClr val="bg1"/>
                </a:solidFill>
              </a:rPr>
              <a:t>país, </a:t>
            </a:r>
            <a:r>
              <a:rPr lang="es-ES" sz="2000" b="1" dirty="0">
                <a:solidFill>
                  <a:schemeClr val="bg1"/>
                </a:solidFill>
              </a:rPr>
              <a:t>que recorrer</a:t>
            </a:r>
            <a:r>
              <a:rPr lang="es-ES" sz="2000" b="1" dirty="0" smtClean="0">
                <a:solidFill>
                  <a:schemeClr val="bg1"/>
                </a:solidFill>
              </a:rPr>
              <a:t>, </a:t>
            </a:r>
            <a:endParaRPr lang="es-ES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27984" cy="6858000"/>
          </a:xfrm>
          <a:prstGeom prst="rect">
            <a:avLst/>
          </a:prstGeom>
        </p:spPr>
      </p:pic>
      <p:pic>
        <p:nvPicPr>
          <p:cNvPr id="3" name="2 Imagen" descr="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0"/>
            <a:ext cx="4716015" cy="6858000"/>
          </a:xfrm>
          <a:prstGeom prst="rect">
            <a:avLst/>
          </a:prstGeom>
        </p:spPr>
      </p:pic>
      <p:pic>
        <p:nvPicPr>
          <p:cNvPr id="4" name="3 Imagen" descr="mx-yucatan1[1]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188640"/>
            <a:ext cx="1447800" cy="885825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6273225"/>
            <a:ext cx="9144000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/>
              <a:t>desde Tijuana a </a:t>
            </a:r>
            <a:r>
              <a:rPr lang="es-ES" sz="3200" b="1" dirty="0" smtClean="0"/>
              <a:t>Yucatán</a:t>
            </a:r>
            <a:r>
              <a:rPr lang="es-ES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es-ES" sz="3200" b="1" dirty="0"/>
              <a:t>por carretera gano el pan</a:t>
            </a:r>
            <a:r>
              <a:rPr lang="es-ES" sz="3200" b="1" dirty="0" smtClean="0"/>
              <a:t>,</a:t>
            </a:r>
            <a:endParaRPr lang="es-ES" sz="3200" b="1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3" name="2 Imagen" descr="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3073" name="Picture 1" descr="C:\Users\Usuario\Documents\AAMIS PROYECTOS\EL CHOFER\mx-san-lui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0"/>
            <a:ext cx="1447800" cy="88582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903893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rgbClr val="FF0000"/>
                </a:solidFill>
              </a:rPr>
              <a:t>voy a </a:t>
            </a:r>
            <a:r>
              <a:rPr lang="es-ES" sz="2800" b="1" dirty="0" smtClean="0">
                <a:solidFill>
                  <a:srgbClr val="FF0000"/>
                </a:solidFill>
              </a:rPr>
              <a:t>Torreón, </a:t>
            </a:r>
            <a:r>
              <a:rPr lang="es-ES" sz="2800" b="1" dirty="0">
                <a:solidFill>
                  <a:srgbClr val="FF0000"/>
                </a:solidFill>
              </a:rPr>
              <a:t>voy a San Luis</a:t>
            </a:r>
            <a:r>
              <a:rPr lang="es-ES" sz="2800" b="1" dirty="0" smtClean="0">
                <a:solidFill>
                  <a:srgbClr val="FF0000"/>
                </a:solidFill>
              </a:rPr>
              <a:t>. </a:t>
            </a:r>
            <a:r>
              <a:rPr lang="es-ES" sz="2800" b="1" dirty="0">
                <a:solidFill>
                  <a:srgbClr val="FF0000"/>
                </a:solidFill>
              </a:rPr>
              <a:t>Rueda que rueda</a:t>
            </a:r>
            <a:r>
              <a:rPr lang="es-ES" sz="2800" b="1" dirty="0" smtClean="0">
                <a:solidFill>
                  <a:srgbClr val="FF0000"/>
                </a:solidFill>
              </a:rPr>
              <a:t>,</a:t>
            </a:r>
            <a:r>
              <a:rPr lang="es-ES" sz="2800" b="1" dirty="0">
                <a:solidFill>
                  <a:srgbClr val="FF0000"/>
                </a:solidFill>
              </a:rPr>
              <a:t> vuelta y vuelta soy feliz</a:t>
            </a:r>
            <a:r>
              <a:rPr lang="es-ES" sz="2800" b="1" dirty="0" smtClean="0">
                <a:solidFill>
                  <a:srgbClr val="FF0000"/>
                </a:solidFill>
              </a:rPr>
              <a:t>, </a:t>
            </a:r>
            <a:endParaRPr lang="es-E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  <p:pic>
        <p:nvPicPr>
          <p:cNvPr id="3" name="2 Imagen" descr="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0"/>
            <a:ext cx="4788024" cy="6858000"/>
          </a:xfrm>
          <a:prstGeom prst="rect">
            <a:avLst/>
          </a:prstGeom>
        </p:spPr>
      </p:pic>
      <p:pic>
        <p:nvPicPr>
          <p:cNvPr id="4097" name="Picture 1" descr="C:\Users\Usuario\Documents\AAMIS PROYECTOS\EL CHOFER\mx-aguascaliente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188640"/>
            <a:ext cx="1447800" cy="10287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903893"/>
            <a:ext cx="9144000" cy="95410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luego me voy a Monterrey, siempre alerta por si</a:t>
            </a:r>
            <a:r>
              <a:rPr lang="es-ES" sz="2400" b="1" dirty="0"/>
              <a:t> </a:t>
            </a:r>
            <a:r>
              <a:rPr lang="es-ES" sz="2400" b="1" dirty="0" smtClean="0"/>
              <a:t>algún </a:t>
            </a:r>
            <a:r>
              <a:rPr lang="es-ES" sz="2400" b="1" dirty="0"/>
              <a:t>un burro o un </a:t>
            </a:r>
            <a:r>
              <a:rPr lang="es-ES" sz="2400" b="1" dirty="0" smtClean="0"/>
              <a:t>buey…..  Aguas</a:t>
            </a:r>
            <a:r>
              <a:rPr lang="es-ES" sz="2400" b="1" dirty="0"/>
              <a:t>...</a:t>
            </a:r>
            <a:r>
              <a:rPr lang="es-ES" sz="2400" b="1" dirty="0" smtClean="0"/>
              <a:t>calientes y </a:t>
            </a:r>
            <a:r>
              <a:rPr lang="es-ES" sz="2400" b="1" dirty="0"/>
              <a:t>su feria de San marcos</a:t>
            </a:r>
            <a:r>
              <a:rPr lang="es-ES" sz="2400" b="1" dirty="0" smtClean="0"/>
              <a:t>. Adiós paisanos…</a:t>
            </a:r>
            <a:r>
              <a:rPr lang="es-ES" sz="3200" b="1" dirty="0" smtClean="0"/>
              <a:t>..   </a:t>
            </a:r>
            <a:endParaRPr lang="es-ES" sz="3200" b="1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572000" cy="6858000"/>
          </a:xfrm>
          <a:prstGeom prst="rect">
            <a:avLst/>
          </a:prstGeom>
        </p:spPr>
      </p:pic>
      <p:pic>
        <p:nvPicPr>
          <p:cNvPr id="3" name="2 Imagen" descr="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5121" name="Picture 1" descr="C:\Users\Usuario\Documents\AAMIS PROYECTOS\EL CHOFER\mx-pueb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0"/>
            <a:ext cx="1447800" cy="895350"/>
          </a:xfrm>
          <a:prstGeom prst="rect">
            <a:avLst/>
          </a:prstGeom>
          <a:noFill/>
        </p:spPr>
      </p:pic>
      <p:pic>
        <p:nvPicPr>
          <p:cNvPr id="5122" name="Picture 2" descr="C:\Users\Usuario\Documents\AAMIS PROYECTOS\EL CHOFER\mx-veracruz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0"/>
            <a:ext cx="1447800" cy="89535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6396335"/>
            <a:ext cx="9144000" cy="46166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Estuve </a:t>
            </a:r>
            <a:r>
              <a:rPr lang="es-ES" sz="2400" b="1" dirty="0" smtClean="0">
                <a:solidFill>
                  <a:srgbClr val="FFFF00"/>
                </a:solidFill>
              </a:rPr>
              <a:t>antier, </a:t>
            </a:r>
            <a:r>
              <a:rPr lang="es-ES" sz="2400" b="1" dirty="0">
                <a:solidFill>
                  <a:srgbClr val="FFFF00"/>
                </a:solidFill>
              </a:rPr>
              <a:t>en Veracruz</a:t>
            </a:r>
            <a:r>
              <a:rPr lang="es-ES" sz="2400" b="1" dirty="0" smtClean="0">
                <a:solidFill>
                  <a:srgbClr val="FFFF00"/>
                </a:solidFill>
              </a:rPr>
              <a:t>,,</a:t>
            </a:r>
            <a:r>
              <a:rPr lang="es-ES" sz="2400" b="1" dirty="0">
                <a:solidFill>
                  <a:srgbClr val="FFFF00"/>
                </a:solidFill>
              </a:rPr>
              <a:t> pase por </a:t>
            </a:r>
            <a:r>
              <a:rPr lang="es-ES" sz="2400" b="1" dirty="0" smtClean="0">
                <a:solidFill>
                  <a:srgbClr val="FFFF00"/>
                </a:solidFill>
              </a:rPr>
              <a:t>Puebla</a:t>
            </a:r>
            <a:r>
              <a:rPr lang="es-ES" sz="2400" b="1" dirty="0">
                <a:solidFill>
                  <a:srgbClr val="FFFF00"/>
                </a:solidFill>
              </a:rPr>
              <a:t> por favor baja tu luz</a:t>
            </a:r>
            <a:r>
              <a:rPr lang="es-ES" sz="2400" b="1" dirty="0" smtClean="0">
                <a:solidFill>
                  <a:srgbClr val="FFFF00"/>
                </a:solidFill>
              </a:rPr>
              <a:t>, 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  <p:pic>
        <p:nvPicPr>
          <p:cNvPr id="3" name="2 Imagen" descr="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0"/>
            <a:ext cx="4788024" cy="6858000"/>
          </a:xfrm>
          <a:prstGeom prst="rect">
            <a:avLst/>
          </a:prstGeom>
        </p:spPr>
      </p:pic>
      <p:pic>
        <p:nvPicPr>
          <p:cNvPr id="6145" name="Picture 1" descr="C:\Users\Usuario\Documents\AAMIS PROYECTOS\EL CHOFER\mx-morelo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332656"/>
            <a:ext cx="1447800" cy="895350"/>
          </a:xfrm>
          <a:prstGeom prst="rect">
            <a:avLst/>
          </a:prstGeom>
          <a:noFill/>
        </p:spPr>
      </p:pic>
      <p:pic>
        <p:nvPicPr>
          <p:cNvPr id="6146" name="Picture 2" descr="C:\Users\Usuario\Documents\AAMIS PROYECTOS\EL CHOFER\mx-guerrero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404664"/>
            <a:ext cx="1447800" cy="89535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6396335"/>
            <a:ext cx="9144000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de norte a sur, </a:t>
            </a:r>
            <a:r>
              <a:rPr lang="es-ES" sz="2400" b="1" dirty="0"/>
              <a:t>voy por doquier</a:t>
            </a:r>
            <a:r>
              <a:rPr lang="es-ES" sz="2400" b="1" dirty="0" smtClean="0"/>
              <a:t>, </a:t>
            </a:r>
            <a:r>
              <a:rPr lang="es-ES" sz="2400" b="1" dirty="0"/>
              <a:t>voy a Morelos y a Guerrero</a:t>
            </a:r>
            <a:r>
              <a:rPr lang="es-ES" sz="2400" b="1" dirty="0" smtClean="0"/>
              <a:t>,</a:t>
            </a:r>
            <a:r>
              <a:rPr lang="es-ES" sz="2400" b="1" dirty="0"/>
              <a:t> soy chofer</a:t>
            </a:r>
            <a:r>
              <a:rPr lang="es-ES" sz="2400" b="1" dirty="0" smtClean="0"/>
              <a:t>, </a:t>
            </a:r>
            <a:r>
              <a:rPr lang="es-ES" sz="2400" b="1" dirty="0" smtClean="0">
                <a:solidFill>
                  <a:srgbClr val="FFFF00"/>
                </a:solidFill>
              </a:rPr>
              <a:t> </a:t>
            </a:r>
            <a:endParaRPr lang="es-ES" sz="2400" b="1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427984" cy="6857999"/>
          </a:xfrm>
          <a:prstGeom prst="rect">
            <a:avLst/>
          </a:prstGeom>
        </p:spPr>
      </p:pic>
      <p:pic>
        <p:nvPicPr>
          <p:cNvPr id="3" name="2 Imagen" descr="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0" y="6088559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b="1" dirty="0">
                <a:solidFill>
                  <a:srgbClr val="FF0000"/>
                </a:solidFill>
              </a:rPr>
              <a:t>de Cd </a:t>
            </a:r>
            <a:r>
              <a:rPr lang="es-ES" sz="4400" b="1" dirty="0" smtClean="0">
                <a:solidFill>
                  <a:srgbClr val="FF0000"/>
                </a:solidFill>
              </a:rPr>
              <a:t>Juárez </a:t>
            </a:r>
            <a:r>
              <a:rPr lang="es-ES" sz="4400" b="1" dirty="0">
                <a:solidFill>
                  <a:srgbClr val="FF0000"/>
                </a:solidFill>
              </a:rPr>
              <a:t>a Parral</a:t>
            </a:r>
            <a:r>
              <a:rPr lang="es-ES" sz="4400" b="1" dirty="0" smtClean="0">
                <a:solidFill>
                  <a:srgbClr val="FF0000"/>
                </a:solidFill>
              </a:rPr>
              <a:t>, </a:t>
            </a:r>
            <a:endParaRPr lang="es-ES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3" name="2 Imagen" descr="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8193" name="Picture 1" descr="C:\Users\Usuario\Documents\AAMIS PROYECTOS\EL CHOFER\mx-distrito-fed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04664"/>
            <a:ext cx="1447800" cy="88582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657671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rgbClr val="FFFF00"/>
                </a:solidFill>
              </a:rPr>
              <a:t>y hasta el Distrito Federal</a:t>
            </a:r>
            <a:r>
              <a:rPr lang="es-ES" sz="3600" b="1" dirty="0" smtClean="0">
                <a:solidFill>
                  <a:srgbClr val="FFFF00"/>
                </a:solidFill>
              </a:rPr>
              <a:t>,,</a:t>
            </a:r>
            <a:r>
              <a:rPr lang="es-ES" sz="3600" b="1" dirty="0">
                <a:solidFill>
                  <a:srgbClr val="FFFF00"/>
                </a:solidFill>
              </a:rPr>
              <a:t> alguien me espera</a:t>
            </a:r>
            <a:r>
              <a:rPr lang="es-ES" sz="3600" b="1" dirty="0" smtClean="0">
                <a:solidFill>
                  <a:srgbClr val="FFFF00"/>
                </a:solidFill>
              </a:rPr>
              <a:t>,</a:t>
            </a:r>
            <a:r>
              <a:rPr lang="es-ES" sz="3600" b="1" dirty="0">
                <a:solidFill>
                  <a:srgbClr val="FFFF00"/>
                </a:solidFill>
              </a:rPr>
              <a:t> en </a:t>
            </a:r>
            <a:r>
              <a:rPr lang="es-ES" sz="3600" b="1" dirty="0" smtClean="0">
                <a:solidFill>
                  <a:srgbClr val="FFFF00"/>
                </a:solidFill>
              </a:rPr>
              <a:t>Reinosa, </a:t>
            </a:r>
            <a:endParaRPr lang="es-ES" sz="36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504211" cy="3816424"/>
          </a:xfrm>
          <a:prstGeom prst="rect">
            <a:avLst/>
          </a:prstGeom>
        </p:spPr>
      </p:pic>
      <p:pic>
        <p:nvPicPr>
          <p:cNvPr id="3" name="2 Imagen" descr="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0"/>
            <a:ext cx="3168352" cy="3789039"/>
          </a:xfrm>
          <a:prstGeom prst="rect">
            <a:avLst/>
          </a:prstGeom>
        </p:spPr>
      </p:pic>
      <p:pic>
        <p:nvPicPr>
          <p:cNvPr id="5" name="4 Imagen" descr="1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42744" y="0"/>
            <a:ext cx="3501256" cy="3789040"/>
          </a:xfrm>
          <a:prstGeom prst="rect">
            <a:avLst/>
          </a:prstGeom>
        </p:spPr>
      </p:pic>
      <p:pic>
        <p:nvPicPr>
          <p:cNvPr id="6" name="5 Imagen" descr="1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3789040"/>
            <a:ext cx="4427984" cy="3068960"/>
          </a:xfrm>
          <a:prstGeom prst="rect">
            <a:avLst/>
          </a:prstGeom>
        </p:spPr>
      </p:pic>
      <p:pic>
        <p:nvPicPr>
          <p:cNvPr id="7" name="6 Imagen" descr="2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427984" y="3789040"/>
            <a:ext cx="4716016" cy="306896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0" y="5657671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0000"/>
                </a:solidFill>
              </a:rPr>
              <a:t>alguien me </a:t>
            </a:r>
            <a:r>
              <a:rPr lang="es-ES" sz="2400" b="1" dirty="0" smtClean="0">
                <a:solidFill>
                  <a:srgbClr val="FF0000"/>
                </a:solidFill>
              </a:rPr>
              <a:t>espera, en Toluca alguien </a:t>
            </a:r>
            <a:r>
              <a:rPr lang="es-ES" sz="2400" b="1" dirty="0">
                <a:solidFill>
                  <a:srgbClr val="FF0000"/>
                </a:solidFill>
              </a:rPr>
              <a:t>me </a:t>
            </a:r>
            <a:r>
              <a:rPr lang="es-ES" sz="2400" b="1" dirty="0" smtClean="0">
                <a:solidFill>
                  <a:srgbClr val="FF0000"/>
                </a:solidFill>
              </a:rPr>
              <a:t>espera, en cabos,  alguien </a:t>
            </a:r>
            <a:r>
              <a:rPr lang="es-ES" sz="2400" b="1" dirty="0">
                <a:solidFill>
                  <a:srgbClr val="FF0000"/>
                </a:solidFill>
              </a:rPr>
              <a:t>me </a:t>
            </a:r>
            <a:r>
              <a:rPr lang="es-ES" sz="2400" b="1" dirty="0" smtClean="0">
                <a:solidFill>
                  <a:srgbClr val="FF0000"/>
                </a:solidFill>
              </a:rPr>
              <a:t>espera, en Hermosillo alguien </a:t>
            </a:r>
            <a:r>
              <a:rPr lang="es-ES" sz="2400" b="1" dirty="0">
                <a:solidFill>
                  <a:srgbClr val="FF0000"/>
                </a:solidFill>
              </a:rPr>
              <a:t>me </a:t>
            </a:r>
            <a:r>
              <a:rPr lang="es-ES" sz="2400" b="1" dirty="0" smtClean="0">
                <a:solidFill>
                  <a:srgbClr val="FF0000"/>
                </a:solidFill>
              </a:rPr>
              <a:t>espera, en Tepic,  alguien </a:t>
            </a:r>
            <a:r>
              <a:rPr lang="es-ES" sz="2400" b="1" dirty="0">
                <a:solidFill>
                  <a:srgbClr val="FF0000"/>
                </a:solidFill>
              </a:rPr>
              <a:t>me </a:t>
            </a:r>
            <a:r>
              <a:rPr lang="es-ES" sz="2400" b="1" dirty="0" smtClean="0">
                <a:solidFill>
                  <a:srgbClr val="FF0000"/>
                </a:solidFill>
              </a:rPr>
              <a:t>espera, en Huentitan. La </a:t>
            </a:r>
            <a:r>
              <a:rPr lang="es-ES" sz="2400" b="1" dirty="0">
                <a:solidFill>
                  <a:srgbClr val="FF0000"/>
                </a:solidFill>
              </a:rPr>
              <a:t>carretera </a:t>
            </a:r>
            <a:r>
              <a:rPr lang="es-ES" sz="2400" b="1" dirty="0" smtClean="0">
                <a:solidFill>
                  <a:srgbClr val="FF0000"/>
                </a:solidFill>
              </a:rPr>
              <a:t>nacional..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1" y="0"/>
            <a:ext cx="4572000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0" y="5657671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rgbClr val="FFFF00"/>
                </a:solidFill>
              </a:rPr>
              <a:t>desde Laredo a </a:t>
            </a:r>
            <a:r>
              <a:rPr lang="es-ES" sz="3600" b="1" dirty="0" smtClean="0">
                <a:solidFill>
                  <a:srgbClr val="FFFF00"/>
                </a:solidFill>
              </a:rPr>
              <a:t>Michoacán, </a:t>
            </a:r>
            <a:r>
              <a:rPr lang="es-ES" sz="3600" b="1" dirty="0">
                <a:solidFill>
                  <a:srgbClr val="FFFF00"/>
                </a:solidFill>
              </a:rPr>
              <a:t>por carretera gano el pan</a:t>
            </a:r>
            <a:r>
              <a:rPr lang="es-ES" sz="3600" b="1" dirty="0" smtClean="0">
                <a:solidFill>
                  <a:srgbClr val="FFFF00"/>
                </a:solidFill>
              </a:rPr>
              <a:t>, </a:t>
            </a:r>
            <a:r>
              <a:rPr lang="es-ES" sz="3600" b="1" dirty="0">
                <a:solidFill>
                  <a:srgbClr val="FFFF00"/>
                </a:solidFill>
              </a:rPr>
              <a:t>soy el chofer</a:t>
            </a:r>
            <a:r>
              <a:rPr lang="es-ES" sz="3600" b="1" dirty="0" smtClean="0">
                <a:solidFill>
                  <a:srgbClr val="FFFF00"/>
                </a:solidFill>
              </a:rPr>
              <a:t>, </a:t>
            </a:r>
            <a:endParaRPr lang="es-ES" sz="3600" b="1" dirty="0">
              <a:solidFill>
                <a:srgbClr val="FFFF00"/>
              </a:solidFill>
            </a:endParaRPr>
          </a:p>
        </p:txBody>
      </p:sp>
      <p:pic>
        <p:nvPicPr>
          <p:cNvPr id="10241" name="Picture 1" descr="C:\Users\Usuario\Documents\AAMIS PROYECTOS\EL CHOFER\mx-michoacan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1124744"/>
            <a:ext cx="1447800" cy="8953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3059832" cy="3284984"/>
          </a:xfrm>
          <a:prstGeom prst="rect">
            <a:avLst/>
          </a:prstGeom>
        </p:spPr>
      </p:pic>
      <p:pic>
        <p:nvPicPr>
          <p:cNvPr id="3" name="2 Imagen" descr="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59832" y="0"/>
            <a:ext cx="3419871" cy="3284984"/>
          </a:xfrm>
          <a:prstGeom prst="rect">
            <a:avLst/>
          </a:prstGeom>
        </p:spPr>
      </p:pic>
      <p:pic>
        <p:nvPicPr>
          <p:cNvPr id="4" name="3 Imagen" descr="2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44208" y="0"/>
            <a:ext cx="2699792" cy="3284984"/>
          </a:xfrm>
          <a:prstGeom prst="rect">
            <a:avLst/>
          </a:prstGeom>
        </p:spPr>
      </p:pic>
      <p:pic>
        <p:nvPicPr>
          <p:cNvPr id="5" name="4 Imagen" descr="2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3284984"/>
            <a:ext cx="3059832" cy="3573016"/>
          </a:xfrm>
          <a:prstGeom prst="rect">
            <a:avLst/>
          </a:prstGeom>
        </p:spPr>
      </p:pic>
      <p:pic>
        <p:nvPicPr>
          <p:cNvPr id="6" name="5 Imagen" descr="2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059832" y="3284984"/>
            <a:ext cx="3384376" cy="3573016"/>
          </a:xfrm>
          <a:prstGeom prst="rect">
            <a:avLst/>
          </a:prstGeom>
        </p:spPr>
      </p:pic>
      <p:pic>
        <p:nvPicPr>
          <p:cNvPr id="7" name="6 Imagen" descr="2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444208" y="3284984"/>
            <a:ext cx="2699792" cy="3573016"/>
          </a:xfrm>
          <a:prstGeom prst="rect">
            <a:avLst/>
          </a:prstGeom>
        </p:spPr>
      </p:pic>
      <p:pic>
        <p:nvPicPr>
          <p:cNvPr id="11265" name="Picture 1" descr="C:\Users\Usuario\Documents\AAMIS PROYECTOS\EL CHOFER\mx-sonora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91680" y="0"/>
            <a:ext cx="1132148" cy="692696"/>
          </a:xfrm>
          <a:prstGeom prst="rect">
            <a:avLst/>
          </a:prstGeom>
          <a:noFill/>
        </p:spPr>
      </p:pic>
      <p:pic>
        <p:nvPicPr>
          <p:cNvPr id="11266" name="Picture 2" descr="C:\Users\Usuario\Documents\AAMIS PROYECTOS\EL CHOFER\mx-sinaloa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75856" y="0"/>
            <a:ext cx="1120104" cy="692696"/>
          </a:xfrm>
          <a:prstGeom prst="rect">
            <a:avLst/>
          </a:prstGeom>
          <a:noFill/>
        </p:spPr>
      </p:pic>
      <p:pic>
        <p:nvPicPr>
          <p:cNvPr id="11267" name="Picture 3" descr="C:\Users\Usuario\Documents\AAMIS PROYECTOS\EL CHOFER\mx-zacatecas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48064" y="3573016"/>
            <a:ext cx="941524" cy="576064"/>
          </a:xfrm>
          <a:prstGeom prst="rect">
            <a:avLst/>
          </a:prstGeom>
          <a:noFill/>
        </p:spPr>
      </p:pic>
      <p:pic>
        <p:nvPicPr>
          <p:cNvPr id="11268" name="Picture 4" descr="C:\Users\Usuario\Documents\AAMIS PROYECTOS\EL CHOFER\mx-nayarit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096054" y="3429000"/>
            <a:ext cx="1047946" cy="648072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0" y="5657671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FF00"/>
                </a:solidFill>
              </a:rPr>
              <a:t>También </a:t>
            </a:r>
            <a:r>
              <a:rPr lang="es-ES" sz="3600" b="1" dirty="0">
                <a:solidFill>
                  <a:srgbClr val="FFFF00"/>
                </a:solidFill>
              </a:rPr>
              <a:t>voy a Sonora</a:t>
            </a:r>
            <a:r>
              <a:rPr lang="es-ES" sz="3600" b="1" dirty="0" smtClean="0">
                <a:solidFill>
                  <a:srgbClr val="FFFF00"/>
                </a:solidFill>
              </a:rPr>
              <a:t>,</a:t>
            </a:r>
            <a:r>
              <a:rPr lang="es-ES" sz="3600" b="1" dirty="0">
                <a:solidFill>
                  <a:srgbClr val="FFFF00"/>
                </a:solidFill>
              </a:rPr>
              <a:t> Sinaloa, Gornaloa</a:t>
            </a:r>
            <a:r>
              <a:rPr lang="es-ES" sz="3600" b="1" dirty="0" smtClean="0">
                <a:solidFill>
                  <a:srgbClr val="FFFF00"/>
                </a:solidFill>
              </a:rPr>
              <a:t>,</a:t>
            </a:r>
            <a:r>
              <a:rPr lang="es-ES" sz="3600" b="1" dirty="0">
                <a:solidFill>
                  <a:srgbClr val="FFFF00"/>
                </a:solidFill>
              </a:rPr>
              <a:t> Durango, Zacatecas</a:t>
            </a:r>
            <a:r>
              <a:rPr lang="es-ES" sz="3600" b="1" dirty="0" smtClean="0">
                <a:solidFill>
                  <a:srgbClr val="FFFF00"/>
                </a:solidFill>
              </a:rPr>
              <a:t>,</a:t>
            </a:r>
            <a:r>
              <a:rPr lang="es-ES" sz="3600" b="1" dirty="0">
                <a:solidFill>
                  <a:srgbClr val="FFFF00"/>
                </a:solidFill>
              </a:rPr>
              <a:t> Nayarit</a:t>
            </a:r>
            <a:r>
              <a:rPr lang="es-ES" sz="3600" b="1" dirty="0" smtClean="0">
                <a:solidFill>
                  <a:srgbClr val="FFFF00"/>
                </a:solidFill>
              </a:rPr>
              <a:t>  </a:t>
            </a:r>
            <a:endParaRPr lang="es-ES" sz="36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927995" cy="3140968"/>
          </a:xfrm>
          <a:prstGeom prst="rect">
            <a:avLst/>
          </a:prstGeom>
        </p:spPr>
      </p:pic>
      <p:pic>
        <p:nvPicPr>
          <p:cNvPr id="12289" name="Picture 1" descr="C:\Users\Usuario\Documents\AAMIS PROYECTOS\EL CHOFER\mx-jalisc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014458" cy="620688"/>
          </a:xfrm>
          <a:prstGeom prst="rect">
            <a:avLst/>
          </a:prstGeom>
          <a:noFill/>
        </p:spPr>
      </p:pic>
      <p:pic>
        <p:nvPicPr>
          <p:cNvPr id="4" name="3 Imagen" descr="3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15816" y="0"/>
            <a:ext cx="3168352" cy="3140968"/>
          </a:xfrm>
          <a:prstGeom prst="rect">
            <a:avLst/>
          </a:prstGeom>
        </p:spPr>
      </p:pic>
      <p:pic>
        <p:nvPicPr>
          <p:cNvPr id="5" name="4 Imagen" descr="3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84168" y="0"/>
            <a:ext cx="3059832" cy="3140968"/>
          </a:xfrm>
          <a:prstGeom prst="rect">
            <a:avLst/>
          </a:prstGeom>
        </p:spPr>
      </p:pic>
      <p:pic>
        <p:nvPicPr>
          <p:cNvPr id="12290" name="Picture 2" descr="C:\Users\Usuario\Documents\AAMIS PROYECTOS\EL CHOFER\mx-queretaro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2060848"/>
            <a:ext cx="941524" cy="576064"/>
          </a:xfrm>
          <a:prstGeom prst="rect">
            <a:avLst/>
          </a:prstGeom>
          <a:noFill/>
        </p:spPr>
      </p:pic>
      <p:pic>
        <p:nvPicPr>
          <p:cNvPr id="7" name="6 Imagen" descr="3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3140968"/>
            <a:ext cx="2915816" cy="3717032"/>
          </a:xfrm>
          <a:prstGeom prst="rect">
            <a:avLst/>
          </a:prstGeom>
        </p:spPr>
      </p:pic>
      <p:pic>
        <p:nvPicPr>
          <p:cNvPr id="12291" name="Picture 3" descr="C:\Users\Usuario\Documents\AAMIS PROYECTOS\EL CHOFER\mx-hidalgo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3356992"/>
            <a:ext cx="810757" cy="576064"/>
          </a:xfrm>
          <a:prstGeom prst="rect">
            <a:avLst/>
          </a:prstGeom>
          <a:noFill/>
        </p:spPr>
      </p:pic>
      <p:pic>
        <p:nvPicPr>
          <p:cNvPr id="9" name="8 Imagen" descr="33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915816" y="3140968"/>
            <a:ext cx="3168352" cy="3717032"/>
          </a:xfrm>
          <a:prstGeom prst="rect">
            <a:avLst/>
          </a:prstGeom>
        </p:spPr>
      </p:pic>
      <p:pic>
        <p:nvPicPr>
          <p:cNvPr id="12292" name="Picture 4" descr="C:\Users\Usuario\Documents\AAMIS PROYECTOS\EL CHOFER\mx-colima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004048" y="3356992"/>
            <a:ext cx="815069" cy="504056"/>
          </a:xfrm>
          <a:prstGeom prst="rect">
            <a:avLst/>
          </a:prstGeom>
          <a:noFill/>
        </p:spPr>
      </p:pic>
      <p:pic>
        <p:nvPicPr>
          <p:cNvPr id="11" name="10 Imagen" descr="34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084168" y="3140969"/>
            <a:ext cx="3059832" cy="3717032"/>
          </a:xfrm>
          <a:prstGeom prst="rect">
            <a:avLst/>
          </a:prstGeom>
        </p:spPr>
      </p:pic>
      <p:pic>
        <p:nvPicPr>
          <p:cNvPr id="12293" name="Picture 5" descr="C:\Users\Usuario\Documents\AAMIS PROYECTOS\EL CHOFER\mx-tlaxcala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172400" y="3429000"/>
            <a:ext cx="825245" cy="586358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0" y="5657671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 </a:t>
            </a:r>
            <a:r>
              <a:rPr lang="es-ES" sz="3600" b="1" dirty="0" smtClean="0">
                <a:solidFill>
                  <a:srgbClr val="92D050"/>
                </a:solidFill>
              </a:rPr>
              <a:t>Jalisco, Guanajuato</a:t>
            </a:r>
            <a:r>
              <a:rPr lang="es-ES" sz="3600" b="1" dirty="0">
                <a:solidFill>
                  <a:srgbClr val="92D050"/>
                </a:solidFill>
              </a:rPr>
              <a:t>, </a:t>
            </a:r>
            <a:r>
              <a:rPr lang="es-ES" sz="3600" b="1" dirty="0" smtClean="0">
                <a:solidFill>
                  <a:srgbClr val="92D050"/>
                </a:solidFill>
              </a:rPr>
              <a:t>Querétaro, Hidalgo</a:t>
            </a:r>
            <a:r>
              <a:rPr lang="es-ES" sz="3600" b="1" dirty="0">
                <a:solidFill>
                  <a:srgbClr val="92D050"/>
                </a:solidFill>
              </a:rPr>
              <a:t>, </a:t>
            </a:r>
            <a:r>
              <a:rPr lang="es-ES" sz="3600" b="1" dirty="0" smtClean="0">
                <a:solidFill>
                  <a:srgbClr val="92D050"/>
                </a:solidFill>
              </a:rPr>
              <a:t>Colima, Tlaxcala</a:t>
            </a:r>
            <a:r>
              <a:rPr lang="es-ES" sz="3600" b="1" dirty="0">
                <a:solidFill>
                  <a:srgbClr val="92D050"/>
                </a:solidFill>
              </a:rPr>
              <a:t>,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203848" cy="3284984"/>
          </a:xfrm>
          <a:prstGeom prst="rect">
            <a:avLst/>
          </a:prstGeom>
        </p:spPr>
      </p:pic>
      <p:pic>
        <p:nvPicPr>
          <p:cNvPr id="13313" name="Picture 1" descr="C:\Users\Usuario\Documents\AAMIS PROYECTOS\EL CHOFER\mx-oaxac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60648"/>
            <a:ext cx="723899" cy="442912"/>
          </a:xfrm>
          <a:prstGeom prst="rect">
            <a:avLst/>
          </a:prstGeom>
          <a:noFill/>
        </p:spPr>
      </p:pic>
      <p:pic>
        <p:nvPicPr>
          <p:cNvPr id="4" name="3 Imagen" descr="3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3848" y="1"/>
            <a:ext cx="3024336" cy="3284984"/>
          </a:xfrm>
          <a:prstGeom prst="rect">
            <a:avLst/>
          </a:prstGeom>
        </p:spPr>
      </p:pic>
      <p:pic>
        <p:nvPicPr>
          <p:cNvPr id="13314" name="Picture 2" descr="C:\Users\Usuario\Documents\AAMIS PROYECTOS\EL CHOFER\mx-chiapas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692696"/>
            <a:ext cx="795908" cy="565514"/>
          </a:xfrm>
          <a:prstGeom prst="rect">
            <a:avLst/>
          </a:prstGeom>
          <a:noFill/>
        </p:spPr>
      </p:pic>
      <p:pic>
        <p:nvPicPr>
          <p:cNvPr id="6" name="5 Imagen" descr="3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28185" y="0"/>
            <a:ext cx="2915816" cy="3284984"/>
          </a:xfrm>
          <a:prstGeom prst="rect">
            <a:avLst/>
          </a:prstGeom>
        </p:spPr>
      </p:pic>
      <p:pic>
        <p:nvPicPr>
          <p:cNvPr id="13315" name="Picture 3" descr="C:\Users\Usuario\Documents\AAMIS PROYECTOS\EL CHOFER\mx-tabasco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404664"/>
            <a:ext cx="723899" cy="442912"/>
          </a:xfrm>
          <a:prstGeom prst="rect">
            <a:avLst/>
          </a:prstGeom>
          <a:noFill/>
        </p:spPr>
      </p:pic>
      <p:pic>
        <p:nvPicPr>
          <p:cNvPr id="8" name="7 Imagen" descr="3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3284984"/>
            <a:ext cx="4355976" cy="3573016"/>
          </a:xfrm>
          <a:prstGeom prst="rect">
            <a:avLst/>
          </a:prstGeom>
        </p:spPr>
      </p:pic>
      <p:pic>
        <p:nvPicPr>
          <p:cNvPr id="13316" name="Picture 4" descr="C:\Users\Usuario\Documents\AAMIS PROYECTOS\EL CHOFER\CAMPECHE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07704" y="3717032"/>
            <a:ext cx="840338" cy="519683"/>
          </a:xfrm>
          <a:prstGeom prst="rect">
            <a:avLst/>
          </a:prstGeom>
          <a:noFill/>
        </p:spPr>
      </p:pic>
      <p:pic>
        <p:nvPicPr>
          <p:cNvPr id="10" name="9 Imagen" descr="39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355976" y="3284984"/>
            <a:ext cx="4788024" cy="3573016"/>
          </a:xfrm>
          <a:prstGeom prst="rect">
            <a:avLst/>
          </a:prstGeom>
        </p:spPr>
      </p:pic>
      <p:pic>
        <p:nvPicPr>
          <p:cNvPr id="13317" name="Picture 5" descr="C:\Users\Usuario\Documents\AAMIS PROYECTOS\EL CHOFER\mx-quintana-roo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740352" y="3717032"/>
            <a:ext cx="931508" cy="576064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0" y="6211669"/>
            <a:ext cx="9144000" cy="64633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/>
              <a:t> </a:t>
            </a:r>
            <a:r>
              <a:rPr lang="es-ES" sz="2400" b="1" dirty="0" smtClean="0"/>
              <a:t>Oaxaca Chiapas</a:t>
            </a:r>
            <a:r>
              <a:rPr lang="es-ES" sz="2400" b="1" dirty="0"/>
              <a:t>, </a:t>
            </a:r>
            <a:r>
              <a:rPr lang="es-ES" sz="2400" b="1" dirty="0" smtClean="0"/>
              <a:t>Tabasco, Campeche y Quintana Roo Ahí </a:t>
            </a:r>
            <a:r>
              <a:rPr lang="es-ES" sz="2400" b="1" dirty="0"/>
              <a:t>hijo de su</a:t>
            </a:r>
            <a:r>
              <a:rPr lang="es-ES" sz="2400" b="1" dirty="0" smtClean="0"/>
              <a:t>...</a:t>
            </a:r>
            <a:endParaRPr lang="es-ES" sz="2400" b="1" dirty="0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http://zsoka56.hu/honlapok/hatterek/csillogo/k39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  <p:pic>
        <p:nvPicPr>
          <p:cNvPr id="5" name="4 Imagen" descr="bandera-mexico[1]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616" y="1556792"/>
            <a:ext cx="6840760" cy="441423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3203848" y="404664"/>
            <a:ext cx="25247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ME</a:t>
            </a:r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XI</a:t>
            </a:r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CO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</TotalTime>
  <Words>316</Words>
  <Application>Microsoft Office PowerPoint</Application>
  <PresentationFormat>Presentación en pantalla (4:3)</PresentationFormat>
  <Paragraphs>47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26</cp:revision>
  <dcterms:created xsi:type="dcterms:W3CDTF">2012-03-15T13:19:05Z</dcterms:created>
  <dcterms:modified xsi:type="dcterms:W3CDTF">2012-11-01T16:27:00Z</dcterms:modified>
</cp:coreProperties>
</file>