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5" r:id="rId16"/>
    <p:sldId id="269" r:id="rId17"/>
    <p:sldId id="270" r:id="rId18"/>
    <p:sldId id="271" r:id="rId19"/>
    <p:sldId id="273" r:id="rId20"/>
    <p:sldId id="274" r:id="rId21"/>
    <p:sldId id="276" r:id="rId2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zf/X/LFdsbIvUjFQHXbCg==" hashData="VnT8LEJ3iygZ44UxMCshS0gzi4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9" d="100"/>
          <a:sy n="89" d="100"/>
        </p:scale>
        <p:origin x="-528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04723283-169B-41F8-90B5-0A2E4267901C}" type="datetimeFigureOut">
              <a:rPr lang="fr-FR"/>
              <a:pPr>
                <a:defRPr/>
              </a:pPr>
              <a:t>31/01/2014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C3AF60D3-DE89-45DF-B91A-14233CD368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0572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35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8C57C8D-F1F0-4E5E-9672-3CCDD85E3358}" type="slidenum">
              <a:rPr lang="fr-FR" altLang="fr-FR"/>
              <a:pPr eaLnBrk="1" hangingPunct="1"/>
              <a:t>1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45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A0B0778-C545-42E5-ACAF-72392BA32C52}" type="slidenum">
              <a:rPr lang="fr-FR" altLang="fr-FR"/>
              <a:pPr eaLnBrk="1" hangingPunct="1"/>
              <a:t>2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56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A006619-37FA-4F82-BD45-256276CA15C5}" type="slidenum">
              <a:rPr lang="fr-FR" altLang="fr-FR"/>
              <a:pPr eaLnBrk="1" hangingPunct="1"/>
              <a:t>3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66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3835E39-11A2-4489-9881-1C46D5B6925C}" type="slidenum">
              <a:rPr lang="fr-FR" altLang="fr-FR"/>
              <a:pPr eaLnBrk="1" hangingPunct="1"/>
              <a:t>4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76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9FF03ED-ED3E-4391-9EE9-F2FA8AE620F0}" type="slidenum">
              <a:rPr lang="fr-FR" altLang="fr-FR"/>
              <a:pPr eaLnBrk="1" hangingPunct="1"/>
              <a:t>5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86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D1E8109-EF93-42D4-95EF-6F65F24C46FE}" type="slidenum">
              <a:rPr lang="fr-FR" altLang="fr-FR"/>
              <a:pPr eaLnBrk="1" hangingPunct="1"/>
              <a:t>6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297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DA5A3F5-57D1-4C18-896C-FEF1B37AC78D}" type="slidenum">
              <a:rPr lang="fr-FR" altLang="fr-FR"/>
              <a:pPr eaLnBrk="1" hangingPunct="1"/>
              <a:t>7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07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41228F8-1D20-47D9-9A44-5D045EA04952}" type="slidenum">
              <a:rPr lang="fr-FR" altLang="fr-FR"/>
              <a:pPr eaLnBrk="1" hangingPunct="1"/>
              <a:t>8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17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A7B9A96-A712-48D0-A5C7-900147CC2CC1}" type="slidenum">
              <a:rPr lang="fr-FR" altLang="fr-FR"/>
              <a:pPr eaLnBrk="1" hangingPunct="1"/>
              <a:t>9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27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E2ACF4B-7383-4FB6-B7CD-347C111C609D}" type="slidenum">
              <a:rPr lang="fr-FR" altLang="fr-FR"/>
              <a:pPr eaLnBrk="1" hangingPunct="1"/>
              <a:t>10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37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D95C4D5-C6F4-4FE7-B57A-022EABFBD208}" type="slidenum">
              <a:rPr lang="fr-FR" altLang="fr-FR"/>
              <a:pPr eaLnBrk="1" hangingPunct="1"/>
              <a:t>11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48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C0B8486-D7AA-45EA-86CB-E5B3E86FC7F1}" type="slidenum">
              <a:rPr lang="fr-FR" altLang="fr-FR"/>
              <a:pPr eaLnBrk="1" hangingPunct="1"/>
              <a:t>12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58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2357E79-E5E5-4924-914D-938EFBC7FD47}" type="slidenum">
              <a:rPr lang="fr-FR" altLang="fr-FR"/>
              <a:pPr eaLnBrk="1" hangingPunct="1"/>
              <a:t>13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68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A1FCA62-4959-493E-BF7A-04AF2A2145FC}" type="slidenum">
              <a:rPr lang="fr-FR" altLang="fr-FR"/>
              <a:pPr eaLnBrk="1" hangingPunct="1"/>
              <a:t>14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78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7DA056A-DA27-4BE1-B65E-0244499FF346}" type="slidenum">
              <a:rPr lang="fr-FR" altLang="fr-FR"/>
              <a:pPr eaLnBrk="1" hangingPunct="1"/>
              <a:t>15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FE22913-BDA4-4324-877A-B8DAB249F05F}" type="slidenum">
              <a:rPr lang="fr-FR" altLang="fr-FR"/>
              <a:pPr eaLnBrk="1" hangingPunct="1"/>
              <a:t>16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399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D0503A0-4A62-4E44-8ED0-133F96614B70}" type="slidenum">
              <a:rPr lang="fr-FR" altLang="fr-FR"/>
              <a:pPr eaLnBrk="1" hangingPunct="1"/>
              <a:t>17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09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CBC0A21-AD00-483E-93F2-257004C67B20}" type="slidenum">
              <a:rPr lang="fr-FR" altLang="fr-FR"/>
              <a:pPr eaLnBrk="1" hangingPunct="1"/>
              <a:t>18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419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CE6E96B-2E09-4CA0-92BC-1816E31221BF}" type="slidenum">
              <a:rPr lang="fr-FR" altLang="fr-FR"/>
              <a:pPr eaLnBrk="1" hangingPunct="1"/>
              <a:t>19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B6025E-B3EA-4217-8AB8-1E3E54AC31A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915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CD1EEF-D020-4BDE-A887-9C2C6F987C4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85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6E0BA9-7B39-4A41-BEDD-D4A1635DE4D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43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557A61-AC05-49AA-92B0-78FEFC6E8F3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638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497507-A0CD-4A09-A2F6-4BB80A47A7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241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F0427C-0294-4E01-9778-7C3B12C1011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56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F40C56-5BE8-4256-9A3B-4B39CA00A6D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879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38B301-3CCA-45D2-B606-B8E449DB475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5946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7C6C63-4909-4A1F-8E3C-40D9ECEAD35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157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886F49-53F4-4E85-8529-50CC704A1D2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547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A1B207-3482-4CC5-900E-7D13602C937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6157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139B44-2EDF-4C90-92F9-AF0A4AD71DE1}" type="slidenum">
              <a:rPr lang="es-ES_tradnl" altLang="fr-FR">
                <a:solidFill>
                  <a:srgbClr val="000000"/>
                </a:solidFill>
              </a:rPr>
              <a:pPr/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812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0618422-75C4-4CD4-892C-B5F27A92C34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modificar el estilo de texto del patrón</a:t>
            </a:r>
          </a:p>
          <a:p>
            <a:pPr lvl="1"/>
            <a:r>
              <a:rPr lang="es-ES_tradnl" altLang="fr-FR" smtClean="0"/>
              <a:t>Segundo nivel</a:t>
            </a:r>
          </a:p>
          <a:p>
            <a:pPr lvl="2"/>
            <a:r>
              <a:rPr lang="es-ES_tradnl" altLang="fr-FR" smtClean="0"/>
              <a:t>Tercer nivel</a:t>
            </a:r>
          </a:p>
          <a:p>
            <a:pPr lvl="3"/>
            <a:r>
              <a:rPr lang="es-ES_tradnl" altLang="fr-FR" smtClean="0"/>
              <a:t>Cuarto nivel</a:t>
            </a:r>
          </a:p>
          <a:p>
            <a:pPr lvl="4"/>
            <a:r>
              <a:rPr lang="es-ES_tradnl" altLang="fr-F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A2A0B5F-A079-4D5F-B11E-A38B212332B0}" type="slidenum">
              <a:rPr lang="es-ES_tradnl" altLang="fr-FR">
                <a:solidFill>
                  <a:srgbClr val="000000"/>
                </a:solidFill>
              </a:rPr>
              <a:pPr/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gif"/><Relationship Id="rId5" Type="http://schemas.openxmlformats.org/officeDocument/2006/relationships/image" Target="../media/image10.png"/><Relationship Id="rId4" Type="http://schemas.openxmlformats.org/officeDocument/2006/relationships/image" Target="../media/image2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gif"/><Relationship Id="rId5" Type="http://schemas.openxmlformats.org/officeDocument/2006/relationships/image" Target="../media/image29.png"/><Relationship Id="rId4" Type="http://schemas.openxmlformats.org/officeDocument/2006/relationships/image" Target="../media/image2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0.png"/><Relationship Id="rId4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gif"/><Relationship Id="rId5" Type="http://schemas.openxmlformats.org/officeDocument/2006/relationships/image" Target="../media/image33.gif"/><Relationship Id="rId4" Type="http://schemas.openxmlformats.org/officeDocument/2006/relationships/image" Target="../media/image6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62.gif"/><Relationship Id="rId7" Type="http://schemas.openxmlformats.org/officeDocument/2006/relationships/image" Target="../media/image63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gif"/><Relationship Id="rId5" Type="http://schemas.openxmlformats.org/officeDocument/2006/relationships/image" Target="../media/image21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6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7" Type="http://schemas.openxmlformats.org/officeDocument/2006/relationships/image" Target="../media/image70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jpeg"/><Relationship Id="rId4" Type="http://schemas.openxmlformats.org/officeDocument/2006/relationships/image" Target="../media/image7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052" name="Picture 4" descr="tit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D_BLK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213100"/>
            <a:ext cx="4762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A_BLK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3213100"/>
            <a:ext cx="6286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N_BLK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3213100"/>
            <a:ext cx="49530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 descr="E_BL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213100"/>
            <a:ext cx="41910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S_BLK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3213100"/>
            <a:ext cx="35242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D_BLK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213100"/>
            <a:ext cx="4762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 descr="U_BLK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213100"/>
            <a:ext cx="4857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2" descr="F_BLK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213100"/>
            <a:ext cx="41910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3" descr="E_BL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3213100"/>
            <a:ext cx="41910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4" descr="U_BLK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3213100"/>
            <a:ext cx="4857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6" descr="L_BLK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205038"/>
            <a:ext cx="39052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7" descr="A_BLK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205038"/>
            <a:ext cx="6286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Picture 18" descr="cadre jaune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19" descr="flamme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5516563"/>
            <a:ext cx="601662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7" name="Picture 20" descr="flamme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2781300"/>
            <a:ext cx="62071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Picture 21" descr="flamme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8913"/>
            <a:ext cx="620712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9" name="Picture 22" descr="flamme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852738"/>
            <a:ext cx="6207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2000">
    <p:sndAc>
      <p:stSnd>
        <p:snd r:embed="rId3" name="danse_du_fe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101" name="Picture 5" descr="ov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ova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24625"/>
            <a:ext cx="9144000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 descr="ova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2905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 descr="oval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688" y="0"/>
            <a:ext cx="2905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9" descr="noi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49275"/>
            <a:ext cx="7775575" cy="583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14" descr="feuer1280x102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49275"/>
            <a:ext cx="7775575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5126" name="Picture 6" descr="rou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353425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 descr="jaun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20713"/>
            <a:ext cx="2305050" cy="207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 descr="jaun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076700"/>
            <a:ext cx="2160587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9" descr="jaun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620713"/>
            <a:ext cx="2232025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10" descr="jaun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4149725"/>
            <a:ext cx="2160588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11" descr="feu%20sacr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81075"/>
            <a:ext cx="6697662" cy="482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12" descr="cadre jaun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59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13" descr="cadre jaun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81075"/>
            <a:ext cx="6697662" cy="482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14" descr="ccorang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5124" name="Picture 6" descr="essa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7" descr="petit ro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620713"/>
            <a:ext cx="1323975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9" descr="Sans tit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22479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0" descr="cadre jaun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11" descr="ccorang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13787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3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6148" name="Picture 6" descr="essa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49275"/>
            <a:ext cx="7008812" cy="571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12" descr="flammes-0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924175"/>
            <a:ext cx="373063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13" descr="flammes-0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1844675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14" descr="flammes-0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989138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15" descr="flammes-0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73238"/>
            <a:ext cx="574675" cy="143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6" descr="flammes-0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276475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7" descr="flammes-0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4652963"/>
            <a:ext cx="603250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2" name="Picture 24" descr="cadre jau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49275"/>
            <a:ext cx="7056437" cy="573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3" name="Picture 25" descr="cadre jau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4" name="Picture 26" descr="cadre jau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7288"/>
            <a:ext cx="9144000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5" name="Picture 27" descr="cadre jau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60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6" name="Picture 28" descr="cadre jau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0"/>
            <a:ext cx="1042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8" name="Picture 30" descr="MadoJewel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0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9" name="Picture 31" descr="MadoJewel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213100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00" name="Picture 32" descr="MadoJewel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6381750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01" name="Picture 33" descr="MadoJewel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141663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7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7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7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7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7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7172" name="Picture 4" descr="firey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14" descr="flammes-0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0350"/>
            <a:ext cx="546100" cy="136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15" descr="cadre bru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16" descr="flammes-47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61025"/>
            <a:ext cx="1763713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17" descr="flammes-47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661025"/>
            <a:ext cx="1800225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18" descr="flammes-47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5661025"/>
            <a:ext cx="1728788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19" descr="flammes-47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5661025"/>
            <a:ext cx="1871662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20" descr="flammes-47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5661025"/>
            <a:ext cx="1979612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Picture 21" descr="corang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61025"/>
            <a:ext cx="91440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8196" name="Picture 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341438"/>
            <a:ext cx="7667625" cy="3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 descr="cc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341438"/>
            <a:ext cx="7704138" cy="395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 descr="cc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7" descr="cc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70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8" descr="cc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29225"/>
            <a:ext cx="914400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 descr="cc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0"/>
            <a:ext cx="755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 descr="cc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445125"/>
            <a:ext cx="6985000" cy="114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Picture 11" descr="cc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33375"/>
            <a:ext cx="6985000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8" name="Picture 12" descr="cc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549275"/>
            <a:ext cx="61912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9" name="Picture 13" descr="cc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5589588"/>
            <a:ext cx="6335713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0" name="Picture 14" descr="bar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71988" y="-1944688"/>
            <a:ext cx="12700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1" name="Picture 15" descr="bar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40238" y="3057525"/>
            <a:ext cx="336550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2" name="Picture 16" descr="li67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84313"/>
            <a:ext cx="393700" cy="367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3" name="Picture 17" descr="li67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1484313"/>
            <a:ext cx="36036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0244" name="Picture 4" descr="ccor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2038">
            <a:off x="-823913" y="3060700"/>
            <a:ext cx="10801351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 descr="ccor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166588">
            <a:off x="-881063" y="3138488"/>
            <a:ext cx="10945813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 descr="feu-bianni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125538"/>
            <a:ext cx="6335713" cy="453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 descr="cadre_rou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196975"/>
            <a:ext cx="6337300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 descr="ccor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1268" name="Picture 4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420938"/>
            <a:ext cx="719138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420938"/>
            <a:ext cx="719138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420938"/>
            <a:ext cx="719138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7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420938"/>
            <a:ext cx="719138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8" descr="slide0011_image0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052513"/>
            <a:ext cx="6192838" cy="464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9" descr="cadre jau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125538"/>
            <a:ext cx="6119813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10" descr="ccoran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50289E-6 L -0.40955 -0.3669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-1835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5.78035E-7 L 0.41754 -0.37225 " pathEditMode="relative" rAng="0" ptsTypes="AA">
                                      <p:cBhvr>
                                        <p:cTn id="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68" y="-1861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96532E-6 L -0.41736 0.3459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68" y="1729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5.78035E-7 L 0.41754 0.36185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68" y="180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3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2292" name="Picture 4" descr="fire_dancers_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1412875"/>
            <a:ext cx="2808287" cy="374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 descr="fire_dancers_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412875"/>
            <a:ext cx="2792412" cy="371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 descr="fire_dancers_0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60350"/>
            <a:ext cx="2952750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7" descr="fire_dancers_2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3357563"/>
            <a:ext cx="2952750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8" descr="cadre jaun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9" descr="cadre jaun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2292" name="Picture 4" descr="firecircus-feuer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3789363"/>
            <a:ext cx="2987675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 descr="firecircus-feuer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789363"/>
            <a:ext cx="2987675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 descr="feuer_her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349500"/>
            <a:ext cx="2865437" cy="429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 descr="Sans titre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8" descr="Sans titre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42113"/>
            <a:ext cx="9144000" cy="11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9" descr="Sans titre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7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0" descr="Sans titre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6050" y="0"/>
            <a:ext cx="107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Picture 11" descr="flammes-08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12" descr="flammes-08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404813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13" descr="flammes-08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052513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2" name="Picture 14" descr="flammes-08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1052513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Picture 15" descr="flammes-08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700213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4" name="Picture 16" descr="flammes-08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700213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4340" name="Picture 4" descr="noir et blan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0350"/>
            <a:ext cx="3022600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 descr="noir et blan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260350"/>
            <a:ext cx="3024188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6" descr="noir et blan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05263"/>
            <a:ext cx="3024187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7" descr="noir et blan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005263"/>
            <a:ext cx="3022600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8" descr="faclogored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538"/>
            <a:ext cx="9144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9" descr="couleu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0350"/>
            <a:ext cx="3024187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10" descr="couleu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260350"/>
            <a:ext cx="3022600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7" name="Picture 11" descr="couleu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005263"/>
            <a:ext cx="3024188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8" name="Picture 12" descr="couleu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05263"/>
            <a:ext cx="2951162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9" name="Picture 13" descr="faclogored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0" name="Picture 14" descr="faclogored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1" name="Picture 15" descr="faclogored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72263"/>
            <a:ext cx="9144000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2" name="Picture 16" descr="faclogored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3175" y="0"/>
            <a:ext cx="250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3" name="Picture 17" descr="faclogored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0"/>
            <a:ext cx="257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5365" name="Picture 5" descr="los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215900" cy="625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6" descr="los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620713"/>
            <a:ext cx="215900" cy="623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7" descr="los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620713"/>
            <a:ext cx="217488" cy="623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8" descr="losa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0"/>
            <a:ext cx="252412" cy="623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9" descr="los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836613"/>
            <a:ext cx="1903412" cy="14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10" descr="losan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700213"/>
            <a:ext cx="1800225" cy="14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11" descr="losan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5876925"/>
            <a:ext cx="1800225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12" descr="losan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4941888"/>
            <a:ext cx="1833563" cy="14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13" descr="2003-10-05%20fir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908050"/>
            <a:ext cx="1214438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4" name="Picture 14" descr="2003-10-05%20fir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5084763"/>
            <a:ext cx="1143000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5" name="Picture 15" descr="losang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6308725"/>
            <a:ext cx="6686550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6" name="Picture 16" descr="losang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13787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9" name="Picture 19" descr="Sans titre 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844675"/>
            <a:ext cx="3313112" cy="321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537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1537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70" decel="100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770" decel="100000"/>
                                        <p:tgtEl>
                                          <p:spTgt spid="153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70" decel="100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770" decel="100000"/>
                                        <p:tgtEl>
                                          <p:spTgt spid="1536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0" dur="77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77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70" decel="100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770" decel="100000"/>
                                        <p:tgtEl>
                                          <p:spTgt spid="1536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0" dur="77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2" dur="77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70" decel="100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770" decel="100000"/>
                                        <p:tgtEl>
                                          <p:spTgt spid="1536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0" dur="77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2" dur="77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6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70" decel="100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770" decel="100000"/>
                                        <p:tgtEl>
                                          <p:spTgt spid="1536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0" dur="77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2" dur="77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70" decel="100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770" decel="100000"/>
                                        <p:tgtEl>
                                          <p:spTgt spid="153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9" dur="77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1" dur="77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70" decel="100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770" decel="100000"/>
                                        <p:tgtEl>
                                          <p:spTgt spid="153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8" dur="77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0" dur="77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770" decel="100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770" decel="100000"/>
                                        <p:tgtEl>
                                          <p:spTgt spid="1537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7" dur="77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9" dur="77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0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2536" name="Picture 8" descr="arts-gif-107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0"/>
            <a:ext cx="215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9" descr="arts-gif-107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0"/>
            <a:ext cx="24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0" descr="arts-gif-107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27537" y="-4167187"/>
            <a:ext cx="288925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 descr="arts-gif-107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54525" y="1998663"/>
            <a:ext cx="23495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0" name="Picture 12" descr="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325" y="1604963"/>
            <a:ext cx="5465763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1" name="Picture 13" descr="bar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99770" y="-3051969"/>
            <a:ext cx="144462" cy="792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2" name="Picture 14" descr="bar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79132" y="2153444"/>
            <a:ext cx="185737" cy="792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3" name="Picture 15" descr="flammes-08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196975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4" name="Picture 16" descr="flammes-08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196975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5" name="Picture 17" descr="flammes-08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013325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6" name="Picture 18" descr="flammes-08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5084763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6388" name="Picture 4" descr="fire00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953000"/>
            <a:ext cx="10287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 descr="fire00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953000"/>
            <a:ext cx="10287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6" descr="fire00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4953000"/>
            <a:ext cx="10287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7" descr="fire00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4953000"/>
            <a:ext cx="10287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10" descr="c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0"/>
            <a:ext cx="10080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11" descr="c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0"/>
            <a:ext cx="10080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12" descr="ccoran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13" descr="bar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85693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6" name="Picture 14" descr="ba86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276475"/>
            <a:ext cx="661987" cy="374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7" name="Picture 15" descr="ba86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2276475"/>
            <a:ext cx="59055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8" name="Picture 16" descr="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700213"/>
            <a:ext cx="4176712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Picture 17" descr="c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00213"/>
            <a:ext cx="4327525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7413" name="Picture 5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0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836613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7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628775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8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1700213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9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0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10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908050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Picture 11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876925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12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5157788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Picture 13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4292600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Picture 14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5876925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Picture 15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868863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4" name="Picture 16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292600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5" name="Picture 17" descr="fire7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565400"/>
            <a:ext cx="2346325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6" name="Picture 18" descr="cadre jau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9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88913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7" name="Picture 20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1700213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8" name="Picture 21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141663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9" name="Picture 22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141663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0" name="Picture 23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3141663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1" name="Picture 24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3213100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2" name="Picture 25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4365625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3" name="Picture 26" descr="flammes-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5805488"/>
            <a:ext cx="285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8436" name="Picture 5" descr="danseuse-3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557338"/>
            <a:ext cx="2663825" cy="336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6" descr="danseuse-3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2463800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9" descr="rondrou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10" descr="rondrou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81750"/>
            <a:ext cx="9144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11" descr="rondrou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4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12" descr="rondrou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725" y="0"/>
            <a:ext cx="168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13" descr="feu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1700213"/>
            <a:ext cx="2808287" cy="331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9460" name="Picture 4" descr="danseu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268413"/>
            <a:ext cx="3832225" cy="462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6" descr="14_0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981075"/>
            <a:ext cx="152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7" descr="satinrou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76925"/>
            <a:ext cx="9144000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8" descr="satinrou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8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9" descr="satinrou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2484438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10" descr="satinrou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836613"/>
            <a:ext cx="277177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11" descr="14_0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196975"/>
            <a:ext cx="152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8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0484" name="WordArt 5"/>
          <p:cNvSpPr>
            <a:spLocks noChangeArrowheads="1" noChangeShapeType="1" noTextEdit="1"/>
          </p:cNvSpPr>
          <p:nvPr/>
        </p:nvSpPr>
        <p:spPr bwMode="auto">
          <a:xfrm>
            <a:off x="1476375" y="1196975"/>
            <a:ext cx="6048375" cy="9175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fr-FR" sz="44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Realisation et conception Jos</a:t>
            </a:r>
          </a:p>
        </p:txBody>
      </p:sp>
      <p:sp>
        <p:nvSpPr>
          <p:cNvPr id="20485" name="WordArt 6"/>
          <p:cNvSpPr>
            <a:spLocks noChangeArrowheads="1" noChangeShapeType="1" noTextEdit="1"/>
          </p:cNvSpPr>
          <p:nvPr/>
        </p:nvSpPr>
        <p:spPr bwMode="auto">
          <a:xfrm>
            <a:off x="1908175" y="2852738"/>
            <a:ext cx="5208588" cy="6762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fr-FR" sz="44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Photos du net et montage  Jos</a:t>
            </a:r>
          </a:p>
        </p:txBody>
      </p:sp>
      <p:sp>
        <p:nvSpPr>
          <p:cNvPr id="20486" name="WordArt 7"/>
          <p:cNvSpPr>
            <a:spLocks noChangeArrowheads="1" noChangeShapeType="1" noTextEdit="1"/>
          </p:cNvSpPr>
          <p:nvPr/>
        </p:nvSpPr>
        <p:spPr bwMode="auto">
          <a:xfrm>
            <a:off x="2555875" y="3716338"/>
            <a:ext cx="3455988" cy="135255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fr-FR" sz="44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Musique</a:t>
            </a:r>
          </a:p>
          <a:p>
            <a:pPr algn="ctr"/>
            <a:r>
              <a:rPr lang="fr-FR" sz="44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Manuel de Falla</a:t>
            </a:r>
          </a:p>
        </p:txBody>
      </p:sp>
      <p:sp>
        <p:nvSpPr>
          <p:cNvPr id="20487" name="WordArt 8"/>
          <p:cNvSpPr>
            <a:spLocks noChangeArrowheads="1" noChangeShapeType="1" noTextEdit="1"/>
          </p:cNvSpPr>
          <p:nvPr/>
        </p:nvSpPr>
        <p:spPr bwMode="auto">
          <a:xfrm>
            <a:off x="2700338" y="5373688"/>
            <a:ext cx="3311525" cy="6762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fr-FR" sz="44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La danse du feu</a:t>
            </a:r>
          </a:p>
        </p:txBody>
      </p:sp>
      <p:sp>
        <p:nvSpPr>
          <p:cNvPr id="20488" name="WordArt 9"/>
          <p:cNvSpPr>
            <a:spLocks noChangeArrowheads="1" noChangeShapeType="1" noTextEdit="1"/>
          </p:cNvSpPr>
          <p:nvPr/>
        </p:nvSpPr>
        <p:spPr bwMode="auto">
          <a:xfrm>
            <a:off x="6877050" y="6021388"/>
            <a:ext cx="1887538" cy="5429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endParaRPr lang="fr-FR" sz="3600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Monotype Corsiva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fr-FR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97</Words>
  <Application>Microsoft Office PowerPoint</Application>
  <PresentationFormat>Affichage à l'écran (4:3)</PresentationFormat>
  <Paragraphs>52</Paragraphs>
  <Slides>20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Modèle par défaut</vt:lpstr>
      <vt:lpstr>Diseño predeterminado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jos</dc:creator>
  <cp:lastModifiedBy>jos</cp:lastModifiedBy>
  <cp:revision>43</cp:revision>
  <dcterms:created xsi:type="dcterms:W3CDTF">2007-10-20T19:35:56Z</dcterms:created>
  <dcterms:modified xsi:type="dcterms:W3CDTF">2014-01-31T10:32:25Z</dcterms:modified>
</cp:coreProperties>
</file>