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57" r:id="rId11"/>
    <p:sldId id="269" r:id="rId12"/>
    <p:sldId id="268" r:id="rId13"/>
    <p:sldId id="267" r:id="rId14"/>
    <p:sldId id="273" r:id="rId15"/>
    <p:sldId id="272" r:id="rId16"/>
    <p:sldId id="277" r:id="rId17"/>
    <p:sldId id="27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q8DzVAsUd9peXOXvPl7WA==" hashData="7t01PqWbloZX3QBcfYBf0wd8F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2FEB4-174F-4E8B-BD22-66006E406CD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17FB8-2DC9-4AFF-B51C-283160128E2B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DD0F8-AC9F-4DF0-BA16-8028CFE66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1AED2D-6554-4F69-805B-8B5FF7AABD3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20.gif"/><Relationship Id="rId7" Type="http://schemas.openxmlformats.org/officeDocument/2006/relationships/image" Target="../media/image2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7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SY-Flames-900-6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962150" cy="504826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0"/>
            <a:ext cx="3705225" cy="504826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3356992"/>
            <a:ext cx="4419600" cy="885825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4509120"/>
            <a:ext cx="6438900" cy="885825"/>
          </a:xfrm>
          <a:prstGeom prst="rect">
            <a:avLst/>
          </a:prstGeom>
          <a:noFill/>
        </p:spPr>
      </p:pic>
      <p:pic>
        <p:nvPicPr>
          <p:cNvPr id="1039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6165304"/>
            <a:ext cx="3819525" cy="504826"/>
          </a:xfrm>
          <a:prstGeom prst="rect">
            <a:avLst/>
          </a:prstGeom>
          <a:noFill/>
        </p:spPr>
      </p:pic>
      <p:pic>
        <p:nvPicPr>
          <p:cNvPr id="2" name="Picture 2" descr="C:\Users\Usuario\Documents\CANCIONES TRATADAS Y PPS MIOS\OPPA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748788"/>
            <a:ext cx="2051720" cy="110921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sndAc>
      <p:stSnd>
        <p:snd r:embed="rId2" name="psy - gangnam style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1124744"/>
            <a:ext cx="5905500" cy="4429125"/>
          </a:xfrm>
          <a:prstGeom prst="rect">
            <a:avLst/>
          </a:prstGeom>
        </p:spPr>
      </p:pic>
      <p:pic>
        <p:nvPicPr>
          <p:cNvPr id="4" name="3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1124744"/>
            <a:ext cx="5905500" cy="4429125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733256"/>
            <a:ext cx="4829175" cy="504826"/>
          </a:xfrm>
          <a:prstGeom prst="rect">
            <a:avLst/>
          </a:prstGeom>
          <a:noFill/>
        </p:spPr>
      </p:pic>
      <p:pic>
        <p:nvPicPr>
          <p:cNvPr id="1229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4664"/>
            <a:ext cx="6524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TOMAS\0_79dea_e41be578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latin typeface="Arial Black" pitchFamily="34" charset="0"/>
              </a:rPr>
              <a:t>Najeneun ttasaroun inganjeogin yeoja </a:t>
            </a:r>
            <a:r>
              <a:rPr lang="es-ES" sz="1400" dirty="0" smtClean="0">
                <a:latin typeface="Arial Black" pitchFamily="34" charset="0"/>
              </a:rPr>
              <a:t>, Keopi </a:t>
            </a:r>
            <a:r>
              <a:rPr lang="es-ES" sz="1400" dirty="0">
                <a:latin typeface="Arial Black" pitchFamily="34" charset="0"/>
              </a:rPr>
              <a:t>hanjanui yeoyureul aneun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pumgyeok issneun </a:t>
            </a:r>
            <a:r>
              <a:rPr lang="es-ES" sz="1400" dirty="0">
                <a:latin typeface="Arial Black" pitchFamily="34" charset="0"/>
              </a:rPr>
              <a:t>yeoja </a:t>
            </a:r>
            <a:r>
              <a:rPr lang="es-ES" sz="1400" dirty="0" smtClean="0">
                <a:latin typeface="Arial Black" pitchFamily="34" charset="0"/>
              </a:rPr>
              <a:t> Bami </a:t>
            </a:r>
            <a:r>
              <a:rPr lang="es-ES" sz="1400" dirty="0">
                <a:latin typeface="Arial Black" pitchFamily="34" charset="0"/>
              </a:rPr>
              <a:t>omyeon simjangi tteugeowojineun yeoja </a:t>
            </a:r>
            <a:r>
              <a:rPr lang="es-ES" sz="1400" dirty="0" smtClean="0">
                <a:latin typeface="Arial Black" pitchFamily="34" charset="0"/>
              </a:rPr>
              <a:t>, Geureon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banjeon issneun yeoja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594928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Una chica que es cálida y humana durante el día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Una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chica con clase que sabe como disfrutar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libertad de una taza de café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 Una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chica cuyo corazón se hace más caliente </a:t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cuando llega la noche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Una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chica con esa cierta peculiaridad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TOMAS\To_hjerter_1K_designMBBM_nov20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Naneun sanai Najeneun neomankeum ttasaroun geureon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Keopi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sikgido </a:t>
            </a:r>
            <a:r>
              <a:rPr lang="es-ES" sz="1400" dirty="0" err="1">
                <a:solidFill>
                  <a:srgbClr val="FFFF00"/>
                </a:solidFill>
                <a:latin typeface="Arial Black" pitchFamily="34" charset="0"/>
              </a:rPr>
              <a:t>jeone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 wonsyat ttaerineun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Bami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omyeon simjangi teojyeobeorineun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Geureon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sanai</a:t>
            </a:r>
          </a:p>
          <a:p>
            <a:pPr algn="ctr"/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093296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itchFamily="34" charset="0"/>
              </a:rPr>
              <a:t>Soy un chico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, Un </a:t>
            </a:r>
            <a:r>
              <a:rPr lang="es-ES" sz="1400" dirty="0">
                <a:solidFill>
                  <a:srgbClr val="C00000"/>
                </a:solidFill>
                <a:latin typeface="Arial Black" pitchFamily="34" charset="0"/>
              </a:rPr>
              <a:t>chico que es cálido como tú durante el día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, Un </a:t>
            </a:r>
            <a:r>
              <a:rPr lang="es-ES" sz="1400" dirty="0">
                <a:solidFill>
                  <a:srgbClr val="C00000"/>
                </a:solidFill>
                <a:latin typeface="Arial Black" pitchFamily="34" charset="0"/>
              </a:rPr>
              <a:t>chico que se toma su café sin siquiera haberse enfriado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, Un </a:t>
            </a:r>
            <a:r>
              <a:rPr lang="es-ES" sz="1400" dirty="0">
                <a:solidFill>
                  <a:srgbClr val="C00000"/>
                </a:solidFill>
                <a:latin typeface="Arial Black" pitchFamily="34" charset="0"/>
              </a:rPr>
              <a:t>chico cuyo corazón explota cuando llega la noche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 Ese </a:t>
            </a:r>
            <a:r>
              <a:rPr lang="es-ES" sz="1400" dirty="0">
                <a:solidFill>
                  <a:srgbClr val="C00000"/>
                </a:solidFill>
                <a:latin typeface="Arial Black" pitchFamily="34" charset="0"/>
              </a:rPr>
              <a:t>tipo de chico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TOMAS\m-4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373216"/>
            <a:ext cx="8712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Areumdawo sarangseureowo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Geurae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neo hey geurae baro neo hey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,Areumdawo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sarangseureowo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Geurae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neo hey geurae baro neo hey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Jigeumbuteo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gal dekkaji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gabolkka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594928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Hermosa, adorable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Sí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tú, hey, sí tú, hey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Hermosa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adorable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Sí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tú, hey, sí tú, hey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Ahora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vayamos hasta el final 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1124744"/>
            <a:ext cx="5905500" cy="4429125"/>
          </a:xfrm>
          <a:prstGeom prst="rect">
            <a:avLst/>
          </a:prstGeom>
        </p:spPr>
      </p:pic>
      <p:pic>
        <p:nvPicPr>
          <p:cNvPr id="3" name="2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1124744"/>
            <a:ext cx="5905500" cy="4429125"/>
          </a:xfrm>
          <a:prstGeom prst="rect">
            <a:avLst/>
          </a:prstGeom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524625" cy="504826"/>
          </a:xfrm>
          <a:prstGeom prst="rect">
            <a:avLst/>
          </a:prstGeom>
          <a:noFill/>
        </p:spPr>
      </p:pic>
      <p:pic>
        <p:nvPicPr>
          <p:cNvPr id="1639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76672"/>
            <a:ext cx="4943475" cy="504826"/>
          </a:xfrm>
          <a:prstGeom prst="rect">
            <a:avLst/>
          </a:prstGeom>
          <a:noFill/>
        </p:spPr>
      </p:pic>
      <p:pic>
        <p:nvPicPr>
          <p:cNvPr id="7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157192"/>
            <a:ext cx="6524625" cy="504826"/>
          </a:xfrm>
          <a:prstGeom prst="rect">
            <a:avLst/>
          </a:prstGeom>
          <a:noFill/>
        </p:spPr>
      </p:pic>
      <p:pic>
        <p:nvPicPr>
          <p:cNvPr id="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661248"/>
            <a:ext cx="4943475" cy="504826"/>
          </a:xfrm>
          <a:prstGeom prst="rect">
            <a:avLst/>
          </a:prstGeom>
          <a:noFill/>
        </p:spPr>
      </p:pic>
      <p:pic>
        <p:nvPicPr>
          <p:cNvPr id="9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165304"/>
            <a:ext cx="6524625" cy="504826"/>
          </a:xfrm>
          <a:prstGeom prst="rect">
            <a:avLst/>
          </a:prstGeom>
          <a:noFill/>
        </p:spPr>
      </p:pic>
      <p:pic>
        <p:nvPicPr>
          <p:cNvPr id="2050" name="Picture 2" descr="C:\Users\Usuario\Documents\CANCIONES TRATADAS Y PPS MIOS\OPP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708920"/>
            <a:ext cx="2589551" cy="139997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TOMAS\kisdurci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C:\Users\Usuario\Downloads\PNG HOMBRES 1\35107906eb1341b9028e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60648"/>
            <a:ext cx="4229100" cy="634841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5536" y="5373216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Eh sexy lady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Oppa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gangnam style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Ehh-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sexy lady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Oooo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594928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¡Eh! chica sexy, el hermano mayor es estilo Gangnam </a:t>
            </a:r>
            <a:r>
              <a:rPr lang="es-ES" dirty="0" smtClean="0">
                <a:latin typeface="Arial Black" pitchFamily="34" charset="0"/>
              </a:rPr>
              <a:t> ¡</a:t>
            </a:r>
            <a:r>
              <a:rPr lang="es-ES" dirty="0">
                <a:latin typeface="Arial Black" pitchFamily="34" charset="0"/>
              </a:rPr>
              <a:t>Eh! chica sexy, oh oh oh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TOMAS\393752VIOLI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Jeongsukhae boijiman nol ttaen noneun yeoja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Ittaeda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sipeumyeon mukkeossdeon meori puneun yeoja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Garyeossjiman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wenmanhan nochulboda yahan yeoja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Geureon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gamgakjeogin yeoja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093296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Una chica que luce tranquila pero juega cuando juega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Una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chica que se suelta el cabello en el momento propicio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Una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chica que se cubre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pero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 más sexy que una que se lo quita todo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Una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chica sensata como ella 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PSY-Flames-900-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Naneun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Jeomjanha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boijiman nol ttaen noneun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Ttaega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doemyeon wanjeon michyeobeorineun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Geunyukboda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sasangi ultungbultunghan sanai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Geureon sanai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093296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Soy un chico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Un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chico que parece tranquilo pero juega cuando juega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Un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chico que se vuelve completamente loco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cuando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 propicio hacerlo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Un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chico que tiene ideas hinchadas en lugar de músculos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Ese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tipo de chico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uario\Downloads\TOMAS\0_79ded_89896bf2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Areumdawo sarangseureowo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Geurae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neo hey geurae baro neo hey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Areumdawo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sarangseureowo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Geurae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neo hey geurae baro neo hey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Jigeumbuteo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gal dekkaji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gabolkka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Hermosa, adorable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Sí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tú, hey, sí tú, hey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Hermosa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adorable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Sí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tú, hey, sí tú, hey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Ahora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vayamos hasta el final 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1124744"/>
            <a:ext cx="5905500" cy="4429125"/>
          </a:xfrm>
          <a:prstGeom prst="rect">
            <a:avLst/>
          </a:prstGeom>
        </p:spPr>
      </p:pic>
      <p:pic>
        <p:nvPicPr>
          <p:cNvPr id="3" name="2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1124744"/>
            <a:ext cx="5905500" cy="4429125"/>
          </a:xfrm>
          <a:prstGeom prst="rect">
            <a:avLst/>
          </a:prstGeom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524625" cy="504826"/>
          </a:xfrm>
          <a:prstGeom prst="rect">
            <a:avLst/>
          </a:prstGeom>
          <a:noFill/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76672"/>
            <a:ext cx="4943475" cy="504826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157192"/>
            <a:ext cx="6524625" cy="504826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661248"/>
            <a:ext cx="4943475" cy="504826"/>
          </a:xfrm>
          <a:prstGeom prst="rect">
            <a:avLst/>
          </a:prstGeom>
          <a:noFill/>
        </p:spPr>
      </p:pic>
      <p:pic>
        <p:nvPicPr>
          <p:cNvPr id="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165304"/>
            <a:ext cx="6524625" cy="504826"/>
          </a:xfrm>
          <a:prstGeom prst="rect">
            <a:avLst/>
          </a:prstGeom>
          <a:noFill/>
        </p:spPr>
      </p:pic>
      <p:pic>
        <p:nvPicPr>
          <p:cNvPr id="3074" name="Picture 2" descr="C:\Users\Usuario\Documents\CANCIONES TRATADAS Y PPS MIOS\OPP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3573016"/>
            <a:ext cx="2456359" cy="1327969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TOMAS\BORDO+RÓZSA+M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32656"/>
            <a:ext cx="4210050" cy="504826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836712"/>
            <a:ext cx="6524625" cy="504826"/>
          </a:xfrm>
          <a:prstGeom prst="rect">
            <a:avLst/>
          </a:prstGeom>
          <a:noFill/>
        </p:spPr>
      </p:pic>
      <p:pic>
        <p:nvPicPr>
          <p:cNvPr id="2560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412776"/>
            <a:ext cx="6048375" cy="504826"/>
          </a:xfrm>
          <a:prstGeom prst="rect">
            <a:avLst/>
          </a:prstGeom>
          <a:noFill/>
        </p:spPr>
      </p:pic>
      <p:pic>
        <p:nvPicPr>
          <p:cNvPr id="25612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445224"/>
            <a:ext cx="7629525" cy="381001"/>
          </a:xfrm>
          <a:prstGeom prst="rect">
            <a:avLst/>
          </a:prstGeom>
          <a:noFill/>
        </p:spPr>
      </p:pic>
      <p:pic>
        <p:nvPicPr>
          <p:cNvPr id="25614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5805264"/>
            <a:ext cx="4486275" cy="381001"/>
          </a:xfrm>
          <a:prstGeom prst="rect">
            <a:avLst/>
          </a:prstGeom>
          <a:noFill/>
        </p:spPr>
      </p:pic>
      <p:pic>
        <p:nvPicPr>
          <p:cNvPr id="25616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6165304"/>
            <a:ext cx="56007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PORTUGUES\JPGE\tag+isleñ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013176"/>
            <a:ext cx="8712968" cy="73866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Ttwineun nom geu wie naneun nom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Baby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baby naneun mwol jom aneun nom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Ttwineun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nom geu wie naneun nom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Baby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baby naneun mwol jom aneun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nom You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know what i'm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saying Oppa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gangnam style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9512" y="5733256"/>
            <a:ext cx="8712968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En la cima de la marcha,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el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hombre es aquél que vuela, nena nena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Soy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un hombre que sabe una o dos cosas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En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la cima de la marcha,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el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hombre es aquél que vuela, nena nena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Soy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un hombre que sabe una o dos cosas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 Sabes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 lo que me refiero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El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hermano mayor es el estilo Gangnam 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PORTUGUES\JPGE\szilvákka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Eh sexy lady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Oppa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gangnam style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Eh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sexy lady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Oppa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gangnam style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¡Eh! chica sexy, el hermano mayor es estilo Gangnam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¡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Eh! chica sexy, oh oh oh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hermano mayor es el estilo Gangnam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1196752"/>
            <a:ext cx="5905500" cy="4429125"/>
          </a:xfrm>
          <a:prstGeom prst="rect">
            <a:avLst/>
          </a:prstGeom>
        </p:spPr>
      </p:pic>
      <p:pic>
        <p:nvPicPr>
          <p:cNvPr id="3" name="2 Imagen" descr="212078_6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1340768"/>
            <a:ext cx="5905500" cy="4429125"/>
          </a:xfrm>
          <a:prstGeom prst="rect">
            <a:avLst/>
          </a:prstGeom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92696"/>
            <a:ext cx="6524625" cy="504826"/>
          </a:xfrm>
          <a:prstGeom prst="rect">
            <a:avLst/>
          </a:prstGeom>
          <a:noFill/>
        </p:spPr>
      </p:pic>
      <p:pic>
        <p:nvPicPr>
          <p:cNvPr id="30722" name="Picture 2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852936"/>
            <a:ext cx="2301164" cy="2289423"/>
          </a:xfrm>
          <a:prstGeom prst="rect">
            <a:avLst/>
          </a:prstGeom>
          <a:noFill/>
        </p:spPr>
      </p:pic>
      <p:pic>
        <p:nvPicPr>
          <p:cNvPr id="4098" name="Picture 2" descr="C:\Users\Usuario\Documents\CANCIONES TRATADAS Y PPS MIOS\OPP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484784"/>
            <a:ext cx="2183904" cy="1180673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580</Words>
  <Application>Microsoft Office PowerPoint</Application>
  <PresentationFormat>Presentación en pantalla (4:3)</PresentationFormat>
  <Paragraphs>46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2013-06-16T15:39:09Z</dcterms:created>
  <dcterms:modified xsi:type="dcterms:W3CDTF">2013-06-17T17:30:55Z</dcterms:modified>
</cp:coreProperties>
</file>