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56" r:id="rId3"/>
    <p:sldId id="277" r:id="rId4"/>
    <p:sldId id="289" r:id="rId5"/>
    <p:sldId id="278" r:id="rId6"/>
    <p:sldId id="279" r:id="rId7"/>
    <p:sldId id="280" r:id="rId8"/>
    <p:sldId id="281" r:id="rId9"/>
    <p:sldId id="290" r:id="rId10"/>
    <p:sldId id="282" r:id="rId11"/>
    <p:sldId id="291" r:id="rId12"/>
    <p:sldId id="283" r:id="rId13"/>
    <p:sldId id="288" r:id="rId14"/>
    <p:sldId id="285" r:id="rId15"/>
    <p:sldId id="284" r:id="rId16"/>
    <p:sldId id="292" r:id="rId17"/>
    <p:sldId id="286" r:id="rId18"/>
    <p:sldId id="287" r:id="rId19"/>
    <p:sldId id="293" r:id="rId20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IMZKhx1rDknyGaXu3XQVQ" hashData="+LrHnGheenZ+3kVblDYDqh23df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FF3300"/>
    <a:srgbClr val="00FFFF"/>
    <a:srgbClr val="FFFF00"/>
    <a:srgbClr val="00FF00"/>
    <a:srgbClr val="00FF99"/>
    <a:srgbClr val="663300"/>
    <a:srgbClr val="FF6600"/>
    <a:srgbClr val="66FF66"/>
    <a:srgbClr val="FF00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48" d="100"/>
          <a:sy n="48" d="100"/>
        </p:scale>
        <p:origin x="-582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56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256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B5DCCB89-2832-41D9-B332-DEC57EAF5B38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CCB89-2832-41D9-B332-DEC57EAF5B38}" type="slidenum">
              <a:rPr lang="es-ES" smtClean="0"/>
              <a:pPr/>
              <a:t>1</a:t>
            </a:fld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CCB89-2832-41D9-B332-DEC57EAF5B38}" type="slidenum">
              <a:rPr lang="es-ES" smtClean="0"/>
              <a:pPr/>
              <a:t>3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38EBB3-73EA-4ED8-8B46-C29495E04A08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5CEC0F-017A-4979-AD40-4B33BB4D4737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918666-6A4A-4922-BC53-417DB0C2254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AB9082-CD3F-4284-A3BB-A8A3157F1496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9CC14B-BC6D-4C70-ADBD-AC0C92184CF8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7C2692-FED0-4E93-B3FA-D29A4D1D601E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07B782-0156-4023-8E80-298793D5B2D5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3EB1E1-077E-4802-BBCA-E7940C54B83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00C88A-F9C0-43CA-B49C-EDAB69DE82AD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FAC36E-1C46-4FC5-9232-26B273EB4F86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6713F4-CB45-4D5A-8A96-CAC7F8234FF8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261BFD-584B-408B-A1C7-AB3DD702AF7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B9A991E9-52D9-48A3-AF17-39F2BB65145D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DB946A0-D398-4A77-878E-3C68AB4718B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gradFill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26" name="Picture 2" descr="C:\Documents and Settings\Administrador\Mis documentos\imágenes\the_carpenters_background_wallpaper-normal5.4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Mis documentos\imágenes\the_carpenters_background_wallpaper-normal5.4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dor\Mis documentos\imágenes\the_carpenters_background_wallpaper-normal5.4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9" y="0"/>
            <a:ext cx="2714612" cy="24384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Mis documentos\imágenes\the_carpenters_background_wallpaper-normal5.4_04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dor\Mis documentos\imágenes\the_carpenters_background_wallpaper-normal5.4_05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1032" name="Picture 8" descr="C:\Documents and Settings\Administrador\Mis documentos\imágenes\the_carpenters_background_wallpaper-normal5.4_06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389" y="2428868"/>
            <a:ext cx="2714612" cy="2438400"/>
          </a:xfrm>
          <a:prstGeom prst="rect">
            <a:avLst/>
          </a:prstGeom>
          <a:noFill/>
        </p:spPr>
      </p:pic>
      <p:pic>
        <p:nvPicPr>
          <p:cNvPr id="1033" name="Picture 9" descr="C:\Documents and Settings\Administrador\Mis documentos\imágenes\the_carpenters_background_wallpaper-normal5.4_07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1034" name="Picture 10" descr="C:\Documents and Settings\Administrador\Mis documentos\imágenes\the_carpenters_background_wallpaper-normal5.4_08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1035" name="Picture 11" descr="C:\Documents and Settings\Administrador\Mis documentos\imágenes\the_carpenters_background_wallpaper-normal5.4_09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429389" y="4857760"/>
            <a:ext cx="2714612" cy="2000240"/>
          </a:xfrm>
          <a:prstGeom prst="rect">
            <a:avLst/>
          </a:prstGeom>
          <a:noFill/>
        </p:spPr>
      </p:pic>
      <p:pic>
        <p:nvPicPr>
          <p:cNvPr id="20" name="Picture 2" descr="C:\Documents and Settings\Administrador\Mis documentos\imágenes\the_carpenters_background_wallpaper-normal5.4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23" name="Picture 3" descr="C:\Documents and Settings\Administrador\Mis documentos\imágenes\the_carpenters_background_wallpaper-normal5.4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25" name="Picture 4" descr="C:\Documents and Settings\Administrador\Mis documentos\imágenes\the_carpenters_background_wallpaper-normal5.4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8" y="0"/>
            <a:ext cx="2714612" cy="2438400"/>
          </a:xfrm>
          <a:prstGeom prst="rect">
            <a:avLst/>
          </a:prstGeom>
          <a:noFill/>
        </p:spPr>
      </p:pic>
      <p:pic>
        <p:nvPicPr>
          <p:cNvPr id="27" name="Picture 5" descr="C:\Documents and Settings\Administrador\Mis documentos\imágenes\the_carpenters_background_wallpaper-normal5.4_04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28" name="Picture 6" descr="C:\Documents and Settings\Administrador\Mis documentos\imágenes\the_carpenters_background_wallpaper-normal5.4_05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31" name="Picture 9" descr="C:\Documents and Settings\Administrador\Mis documentos\imágenes\the_carpenters_background_wallpaper-normal5.4_07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32" name="Picture 10" descr="C:\Documents and Settings\Administrador\Mis documentos\imágenes\the_carpenters_background_wallpaper-normal5.4_08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33" name="Picture 11" descr="C:\Documents and Settings\Administrador\Mis documentos\imágenes\the_carpenters_background_wallpaper-normal5.4_09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429388" y="4857760"/>
            <a:ext cx="2714612" cy="2000240"/>
          </a:xfrm>
          <a:prstGeom prst="rect">
            <a:avLst/>
          </a:prstGeom>
          <a:noFill/>
        </p:spPr>
      </p:pic>
      <p:pic>
        <p:nvPicPr>
          <p:cNvPr id="34" name="Picture 2" descr="C:\Documents and Settings\Administrador\Mis documentos\imágenes\the_carpenters_background_wallpaper-normal5.4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35" name="Picture 3" descr="C:\Documents and Settings\Administrador\Mis documentos\imágenes\the_carpenters_background_wallpaper-normal5.4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36" name="Picture 4" descr="C:\Documents and Settings\Administrador\Mis documentos\imágenes\the_carpenters_background_wallpaper-normal5.4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8" y="0"/>
            <a:ext cx="2714612" cy="2438400"/>
          </a:xfrm>
          <a:prstGeom prst="rect">
            <a:avLst/>
          </a:prstGeom>
          <a:noFill/>
        </p:spPr>
      </p:pic>
      <p:pic>
        <p:nvPicPr>
          <p:cNvPr id="37" name="Picture 5" descr="C:\Documents and Settings\Administrador\Mis documentos\imágenes\the_carpenters_background_wallpaper-normal5.4_04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38" name="Picture 6" descr="C:\Documents and Settings\Administrador\Mis documentos\imágenes\the_carpenters_background_wallpaper-normal5.4_05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39" name="Picture 8" descr="C:\Documents and Settings\Administrador\Mis documentos\imágenes\the_carpenters_background_wallpaper-normal5.4_06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388" y="2428868"/>
            <a:ext cx="2714612" cy="2438400"/>
          </a:xfrm>
          <a:prstGeom prst="rect">
            <a:avLst/>
          </a:prstGeom>
          <a:noFill/>
        </p:spPr>
      </p:pic>
      <p:pic>
        <p:nvPicPr>
          <p:cNvPr id="40" name="Picture 8" descr="C:\Documents and Settings\Administrador\Mis documentos\imágenes\the_carpenters_background_wallpaper-normal5.4_06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388" y="2428868"/>
            <a:ext cx="2714612" cy="2438400"/>
          </a:xfrm>
          <a:prstGeom prst="rect">
            <a:avLst/>
          </a:prstGeom>
          <a:noFill/>
        </p:spPr>
      </p:pic>
      <p:pic>
        <p:nvPicPr>
          <p:cNvPr id="41" name="Picture 9" descr="C:\Documents and Settings\Administrador\Mis documentos\imágenes\the_carpenters_background_wallpaper-normal5.4_07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42" name="Picture 10" descr="C:\Documents and Settings\Administrador\Mis documentos\imágenes\the_carpenters_background_wallpaper-normal5.4_08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43" name="Picture 11" descr="C:\Documents and Settings\Administrador\Mis documentos\imágenes\the_carpenters_background_wallpaper-normal5.4_09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429388" y="4857760"/>
            <a:ext cx="2714612" cy="2000240"/>
          </a:xfrm>
          <a:prstGeom prst="rect">
            <a:avLst/>
          </a:prstGeom>
          <a:noFill/>
        </p:spPr>
      </p:pic>
      <p:sp>
        <p:nvSpPr>
          <p:cNvPr id="44" name="43 CuadroTexto"/>
          <p:cNvSpPr txBox="1"/>
          <p:nvPr/>
        </p:nvSpPr>
        <p:spPr>
          <a:xfrm>
            <a:off x="428596" y="714356"/>
            <a:ext cx="43577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 Carpenters</a:t>
            </a:r>
            <a:endParaRPr lang="en-US" sz="36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5" name="44 CuadroTexto"/>
          <p:cNvSpPr txBox="1"/>
          <p:nvPr/>
        </p:nvSpPr>
        <p:spPr>
          <a:xfrm>
            <a:off x="1714480" y="1285860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USA</a:t>
            </a:r>
            <a:endParaRPr lang="en-US" sz="14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7" name="46 CuadroTexto"/>
          <p:cNvSpPr txBox="1"/>
          <p:nvPr/>
        </p:nvSpPr>
        <p:spPr>
          <a:xfrm>
            <a:off x="2643174" y="4500570"/>
            <a:ext cx="4214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Yesterday once more</a:t>
            </a:r>
            <a:endParaRPr lang="en-US" sz="28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8" name="47 CuadroTexto"/>
          <p:cNvSpPr txBox="1"/>
          <p:nvPr/>
        </p:nvSpPr>
        <p:spPr>
          <a:xfrm>
            <a:off x="2928926" y="4929198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 Ayer una vez más</a:t>
            </a:r>
            <a:endParaRPr lang="en-US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9" name="48 CuadroTexto"/>
          <p:cNvSpPr txBox="1"/>
          <p:nvPr/>
        </p:nvSpPr>
        <p:spPr>
          <a:xfrm>
            <a:off x="3929058" y="5286388"/>
            <a:ext cx="1428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1973</a:t>
            </a:r>
            <a:endParaRPr lang="en-US" sz="12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0" name="49 CuadroTexto"/>
          <p:cNvSpPr txBox="1"/>
          <p:nvPr/>
        </p:nvSpPr>
        <p:spPr>
          <a:xfrm>
            <a:off x="7858148" y="607220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7715272" y="628652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2" name="Picture 8" descr="PkRU.gif (9741 bytes)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358082" y="6268660"/>
            <a:ext cx="460362" cy="287727"/>
          </a:xfrm>
          <a:prstGeom prst="rect">
            <a:avLst/>
          </a:prstGeom>
          <a:noFill/>
        </p:spPr>
      </p:pic>
      <p:sp>
        <p:nvSpPr>
          <p:cNvPr id="53" name="52 CuadroTexto"/>
          <p:cNvSpPr txBox="1"/>
          <p:nvPr/>
        </p:nvSpPr>
        <p:spPr>
          <a:xfrm>
            <a:off x="2500298" y="6072206"/>
            <a:ext cx="414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sz="2000" b="1" dirty="0" smtClean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4" name="53 Rectángulo"/>
          <p:cNvSpPr/>
          <p:nvPr/>
        </p:nvSpPr>
        <p:spPr>
          <a:xfrm>
            <a:off x="3929058" y="6143644"/>
            <a:ext cx="1428760" cy="285752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Clic para comenzar</a:t>
            </a:r>
            <a:endParaRPr lang="en-US" sz="1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6" dur="5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6000"/>
                            </p:stCondLst>
                            <p:childTnLst>
                              <p:par>
                                <p:cTn id="13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8200"/>
                            </p:stCondLst>
                            <p:childTnLst>
                              <p:par>
                                <p:cTn id="157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1800"/>
                            </p:stCondLst>
                            <p:childTnLst>
                              <p:par>
                                <p:cTn id="19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3800"/>
                            </p:stCondLst>
                            <p:childTnLst>
                              <p:par>
                                <p:cTn id="20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allAtOnce"/>
      <p:bldP spid="45" grpId="0"/>
      <p:bldP spid="45" grpId="1"/>
      <p:bldP spid="47" grpId="0"/>
      <p:bldP spid="47" grpId="1"/>
      <p:bldP spid="48" grpId="0"/>
      <p:bldP spid="48" grpId="1"/>
      <p:bldP spid="49" grpId="0"/>
      <p:bldP spid="49" grpId="1"/>
      <p:bldP spid="50" grpId="0"/>
      <p:bldP spid="51" grpId="0"/>
      <p:bldP spid="53" grpId="0"/>
      <p:bldP spid="5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Escritorio\352692-800x600-1216284646LmwFXz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1428728" y="2857496"/>
            <a:ext cx="28876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When I was young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s-E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cuando era joven</a:t>
            </a: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1000100" y="3857628"/>
            <a:ext cx="35274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I'd listened to the radio</a:t>
            </a:r>
            <a:r>
              <a:rPr lang="es-ES" sz="1800" dirty="0"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 escuchaba la radio</a:t>
            </a:r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571472" y="4929198"/>
            <a:ext cx="457200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Waitin' for my favorite songs</a:t>
            </a:r>
            <a:r>
              <a:rPr lang="es-ES" sz="1800" dirty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esperando mis canciones favoritas</a:t>
            </a:r>
          </a:p>
        </p:txBody>
      </p:sp>
    </p:spTree>
  </p:cSld>
  <p:clrMapOvr>
    <a:masterClrMapping/>
  </p:clrMapOvr>
  <p:transition advClick="0" advTm="13500">
    <p:sndAc>
      <p:stSnd>
        <p:snd r:embed="rId2" name="the carpenters -  yesterday once mo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  <p:bldP spid="29702" grpId="0"/>
      <p:bldP spid="2970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2916238" y="476250"/>
            <a:ext cx="489743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When they played I'd sing along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rgbClr val="6600CC"/>
                </a:solidFill>
                <a:effectLst>
                  <a:glow rad="228600">
                    <a:srgbClr val="FFFF00"/>
                  </a:glow>
                </a:effectLst>
                <a:latin typeface="Lucida Calligraphy" pitchFamily="66" charset="0"/>
              </a:rPr>
              <a:t>cuando la tocaban yo la cantaría toda</a:t>
            </a:r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5724525" y="1484313"/>
            <a:ext cx="30241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It made me smile</a:t>
            </a:r>
            <a:r>
              <a:rPr lang="es-ES" dirty="0">
                <a:effectLst>
                  <a:glow rad="228600">
                    <a:srgbClr val="FF0000"/>
                  </a:glow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s-ES" sz="1800" dirty="0">
                <a:solidFill>
                  <a:srgbClr val="6600CC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eso me hacía sonreír</a:t>
            </a:r>
            <a:r>
              <a:rPr lang="es-ES" dirty="0">
                <a:solidFill>
                  <a:srgbClr val="6600CC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/>
      <p:bldP spid="4198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132331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glow rad="101600">
              <a:srgbClr val="FFFF00">
                <a:alpha val="60000"/>
              </a:srgbClr>
            </a:glow>
          </a:effectLst>
        </p:spPr>
      </p:pic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3929058" y="1928802"/>
            <a:ext cx="410527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6600CC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Those were such happy times</a:t>
            </a:r>
            <a:r>
              <a:rPr lang="es-ES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ésos fueron tiempos muy felices</a:t>
            </a:r>
            <a:endParaRPr lang="es-ES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3643306" y="3071810"/>
            <a:ext cx="431800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6600CC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not so long ago</a:t>
            </a:r>
            <a:r>
              <a:rPr lang="en-US" dirty="0" smtClean="0">
                <a:solidFill>
                  <a:srgbClr val="6600CC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_tradnl" sz="18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eso fue no hace mucho tiempo</a:t>
            </a:r>
            <a:endParaRPr lang="es-ES_tradnl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3071802" y="4500570"/>
            <a:ext cx="553244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6600CC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How I wondered where they'd </a:t>
            </a:r>
            <a:r>
              <a:rPr lang="en-US" dirty="0" smtClean="0">
                <a:solidFill>
                  <a:srgbClr val="6600CC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gone?</a:t>
            </a:r>
            <a:r>
              <a:rPr lang="en-US" dirty="0" smtClean="0">
                <a:solidFill>
                  <a:srgbClr val="6600CC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</a:t>
            </a:r>
            <a:r>
              <a:rPr lang="es-ES" sz="18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entonces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</a:t>
            </a:r>
            <a:r>
              <a:rPr lang="en-U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me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pregunté </a:t>
            </a:r>
            <a:r>
              <a:rPr lang="es-ES" sz="18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¿adonde fueron? </a:t>
            </a:r>
            <a:r>
              <a:rPr lang="es-ES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  <p:bldP spid="30725" grpId="0"/>
      <p:bldP spid="307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2357422" y="2357430"/>
            <a:ext cx="628651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66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Just </a:t>
            </a:r>
            <a:r>
              <a:rPr lang="en-US" dirty="0">
                <a:solidFill>
                  <a:srgbClr val="66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like a long lost friend</a:t>
            </a:r>
            <a:r>
              <a:rPr lang="en-US" dirty="0"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s-ES_tradnl" sz="1800" dirty="0">
                <a:solidFill>
                  <a:srgbClr val="993300"/>
                </a:solidFill>
                <a:effectLst>
                  <a:glow rad="228600">
                    <a:srgbClr val="00FF99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justo como un amigo </a:t>
            </a:r>
            <a:r>
              <a:rPr lang="es-ES_tradnl" sz="1800" dirty="0" smtClean="0">
                <a:solidFill>
                  <a:srgbClr val="993300"/>
                </a:solidFill>
                <a:effectLst>
                  <a:glow rad="228600">
                    <a:srgbClr val="00FF99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perdido por mucho tiempo</a:t>
            </a:r>
            <a:endParaRPr lang="es-ES_tradnl" dirty="0">
              <a:solidFill>
                <a:srgbClr val="993300"/>
              </a:solidFill>
              <a:effectLst>
                <a:glow rad="228600">
                  <a:srgbClr val="00FF99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1928794" y="3929066"/>
            <a:ext cx="610395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66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All the songs I loved so well</a:t>
            </a:r>
            <a:r>
              <a:rPr lang="es-ES" dirty="0"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dirty="0" smtClean="0">
                <a:solidFill>
                  <a:srgbClr val="993300"/>
                </a:solidFill>
                <a:effectLst>
                  <a:glow rad="228600">
                    <a:srgbClr val="00FF99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así como </a:t>
            </a:r>
            <a:r>
              <a:rPr lang="es-ES" sz="1800" dirty="0" smtClean="0">
                <a:solidFill>
                  <a:srgbClr val="993300"/>
                </a:solidFill>
                <a:effectLst>
                  <a:glow rad="228600">
                    <a:srgbClr val="00FF99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todas </a:t>
            </a:r>
            <a:r>
              <a:rPr lang="es-ES" sz="1800" dirty="0">
                <a:solidFill>
                  <a:srgbClr val="993300"/>
                </a:solidFill>
                <a:effectLst>
                  <a:glow rad="228600">
                    <a:srgbClr val="00FF99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las canciones que </a:t>
            </a:r>
            <a:r>
              <a:rPr lang="es-ES" sz="1800" dirty="0" smtClean="0">
                <a:solidFill>
                  <a:srgbClr val="993300"/>
                </a:solidFill>
                <a:effectLst>
                  <a:glow rad="228600">
                    <a:srgbClr val="00FF99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tanto amé</a:t>
            </a:r>
            <a:endParaRPr lang="es-ES" dirty="0">
              <a:solidFill>
                <a:srgbClr val="993300"/>
              </a:solidFill>
              <a:effectLst>
                <a:glow rad="228600">
                  <a:srgbClr val="00FF99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2928926" y="1142984"/>
            <a:ext cx="567691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66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they're back again</a:t>
            </a:r>
            <a:r>
              <a:rPr lang="es-ES" dirty="0"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</a:t>
            </a:r>
            <a:r>
              <a:rPr lang="es-ES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rgbClr val="993300"/>
                </a:solidFill>
                <a:effectLst>
                  <a:glow rad="228600">
                    <a:srgbClr val="00FF99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pero esos tiempos regresan nuevamente</a:t>
            </a:r>
            <a:endParaRPr lang="es-ES" dirty="0">
              <a:solidFill>
                <a:srgbClr val="993300"/>
              </a:solidFill>
              <a:effectLst>
                <a:glow rad="228600">
                  <a:srgbClr val="00FF99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  <p:bldP spid="31749" grpId="0"/>
      <p:bldP spid="317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710121-800x600-happy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5364163" y="476250"/>
            <a:ext cx="28797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Every Sha-la-la-la</a:t>
            </a:r>
            <a:r>
              <a:rPr lang="en-US" dirty="0"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todos los sha-la-la-la</a:t>
            </a:r>
            <a:endParaRPr lang="es-ES_tradnl" dirty="0"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5500694" y="1428736"/>
            <a:ext cx="2665412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Every Wo-wo-wo</a:t>
            </a:r>
            <a:r>
              <a:rPr lang="en-US" dirty="0">
                <a:effectLst>
                  <a:glow rad="228600">
                    <a:srgbClr val="0000FF"/>
                  </a:glow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todos los wo-wo-wo</a:t>
            </a:r>
            <a:endParaRPr lang="en-US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5364163" y="2492375"/>
            <a:ext cx="27368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Still shines</a:t>
            </a:r>
            <a:r>
              <a:rPr lang="es-ES" dirty="0"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aún brillan</a:t>
            </a:r>
            <a:endParaRPr lang="es-ES" sz="1800" dirty="0"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2778" name="Text Box 10"/>
          <p:cNvSpPr txBox="1">
            <a:spLocks noChangeArrowheads="1"/>
          </p:cNvSpPr>
          <p:nvPr/>
        </p:nvSpPr>
        <p:spPr bwMode="auto">
          <a:xfrm>
            <a:off x="4429124" y="3857628"/>
            <a:ext cx="431800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Every shing-a-ling-a-ling</a:t>
            </a:r>
            <a:r>
              <a:rPr lang="es-ES" sz="1800" dirty="0"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</a:t>
            </a:r>
            <a:r>
              <a:rPr lang="es-ES" sz="1800" dirty="0" smtClean="0"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todos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los shing-a-ling-a-ling</a:t>
            </a:r>
            <a:r>
              <a:rPr lang="es-ES" sz="1800" dirty="0"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32779" name="Text Box 11"/>
          <p:cNvSpPr txBox="1">
            <a:spLocks noChangeArrowheads="1"/>
          </p:cNvSpPr>
          <p:nvPr/>
        </p:nvSpPr>
        <p:spPr bwMode="auto">
          <a:xfrm>
            <a:off x="357158" y="4857760"/>
            <a:ext cx="41767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That they're starting to sing</a:t>
            </a:r>
            <a:r>
              <a:rPr lang="es-ES" dirty="0">
                <a:effectLst>
                  <a:glow rad="228600">
                    <a:srgbClr val="0000FF"/>
                  </a:glow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que ellos empiezan a cantar</a:t>
            </a:r>
            <a:endParaRPr lang="es-ES" dirty="0"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2780" name="Text Box 12"/>
          <p:cNvSpPr txBox="1">
            <a:spLocks noChangeArrowheads="1"/>
          </p:cNvSpPr>
          <p:nvPr/>
        </p:nvSpPr>
        <p:spPr bwMode="auto">
          <a:xfrm>
            <a:off x="5286380" y="5715016"/>
            <a:ext cx="21590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 fine</a:t>
            </a:r>
            <a:r>
              <a:rPr lang="es-ES" dirty="0"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tan bien</a:t>
            </a:r>
            <a:endParaRPr lang="es-ES" dirty="0"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3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2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5" grpId="0"/>
      <p:bldP spid="32776" grpId="0"/>
      <p:bldP spid="32777" grpId="0"/>
      <p:bldP spid="32778" grpId="0"/>
      <p:bldP spid="32779" grpId="0"/>
      <p:bldP spid="3278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827088" y="682625"/>
            <a:ext cx="36734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3802" name="Picture 10" descr="cring_eye_by_cayenne89-cop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323850" y="476250"/>
            <a:ext cx="3887788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66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When they get to the part</a:t>
            </a:r>
            <a:r>
              <a:rPr lang="es-ES" dirty="0"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cuando llegan a la parte</a:t>
            </a:r>
            <a:endParaRPr lang="es-ES" dirty="0"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3929059" y="1643051"/>
            <a:ext cx="521494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66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Where he's breakin' her heart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 smtClean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donde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él </a:t>
            </a:r>
            <a:r>
              <a:rPr lang="es-ES" sz="1800" dirty="0" smtClean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le rompe el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corazón a ella</a:t>
            </a:r>
            <a:r>
              <a:rPr lang="es-ES" dirty="0"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4143373" y="4500571"/>
            <a:ext cx="500062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66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It can really make me cry</a:t>
            </a:r>
            <a:r>
              <a:rPr lang="en-US" dirty="0"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sz="1800" dirty="0" smtClean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eso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puede realmente hacerme llorar</a:t>
            </a:r>
            <a:endParaRPr lang="es-ES" sz="1800" dirty="0"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/>
      <p:bldP spid="33798" grpId="0"/>
      <p:bldP spid="3379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5" name="Picture 7" descr="1284643530Ts8fhS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4714876" y="714357"/>
            <a:ext cx="374491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66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Just like before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simplemente como antes</a:t>
            </a:r>
            <a:r>
              <a:rPr lang="es-ES" dirty="0"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3995738" y="2420938"/>
            <a:ext cx="38163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66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It's yesterday once more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 el ayer una vez más</a:t>
            </a:r>
            <a:endParaRPr lang="es-ES" dirty="0"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/>
      <p:bldP spid="430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4" name="Picture 8" descr="IS_00zxczx1--190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1285852" y="428604"/>
            <a:ext cx="666752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effectLst>
                  <a:glow rad="228600">
                    <a:srgbClr val="FF33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Lookin' back on how it was </a:t>
            </a:r>
            <a:r>
              <a:rPr lang="es-ES" dirty="0">
                <a:effectLst>
                  <a:glow rad="228600">
                    <a:srgbClr val="FF33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in </a:t>
            </a:r>
            <a:r>
              <a:rPr lang="en-US" dirty="0">
                <a:effectLst>
                  <a:glow rad="228600">
                    <a:srgbClr val="FF33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years gone by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mirando hacía atrás y como habían pasado los años</a:t>
            </a: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539750" y="1628775"/>
            <a:ext cx="4319588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effectLst>
                  <a:glow rad="228600">
                    <a:srgbClr val="FF33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the good times that I had</a:t>
            </a:r>
            <a:r>
              <a:rPr lang="en-US" dirty="0">
                <a:effectLst>
                  <a:glow rad="228600">
                    <a:srgbClr val="FF33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los buenos tiempos que tuve</a:t>
            </a:r>
            <a:endParaRPr lang="en-US" dirty="0"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/>
      <p:bldP spid="348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132287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285720" y="642918"/>
            <a:ext cx="488633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Makes today seem rather sad</a:t>
            </a:r>
            <a:r>
              <a:rPr lang="en-US" dirty="0">
                <a:effectLst>
                  <a:glow rad="228600">
                    <a:srgbClr val="0000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hacen que </a:t>
            </a:r>
            <a:r>
              <a:rPr lang="es-ES" sz="18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el  hoy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parezca muy trist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e</a:t>
            </a:r>
            <a:endParaRPr lang="es-ES" dirty="0"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642910" y="1714488"/>
            <a:ext cx="37433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 much has changed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demasiado ha cambiado</a:t>
            </a:r>
            <a:r>
              <a:rPr lang="en-US" dirty="0"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56" name="Rectangle 1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35851" name="Picture 11" descr="3495930491_b719151ce9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5175" cy="6858000"/>
          </a:xfrm>
          <a:prstGeom prst="rect">
            <a:avLst/>
          </a:prstGeom>
          <a:noFill/>
        </p:spPr>
      </p:pic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2500298" y="1071546"/>
            <a:ext cx="664370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It was songs of love that I would sing to then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</a:t>
            </a:r>
            <a:r>
              <a:rPr lang="es-ES_tradnl" sz="1800" dirty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esas eran canciones de amor que yo cantaría después</a:t>
            </a:r>
            <a:endParaRPr lang="es-ES" dirty="0">
              <a:effectLst>
                <a:glow rad="228600">
                  <a:srgbClr val="00FFFF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4357686" y="2857496"/>
            <a:ext cx="431958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I'd memorize each word</a:t>
            </a:r>
            <a:r>
              <a:rPr lang="en-US" dirty="0">
                <a:effectLst>
                  <a:glow rad="228600">
                    <a:srgbClr val="0000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memorizaría cada palabra</a:t>
            </a:r>
            <a:endParaRPr lang="en-US" dirty="0">
              <a:effectLst>
                <a:glow rad="228600">
                  <a:srgbClr val="00FFFF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4643438" y="4500570"/>
            <a:ext cx="352901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Those old melodies</a:t>
            </a:r>
            <a:r>
              <a:rPr lang="es-ES" dirty="0">
                <a:effectLst>
                  <a:glow rad="228600">
                    <a:srgbClr val="0000FF"/>
                  </a:glow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 aquéllas viejas melodías</a:t>
            </a:r>
            <a:endParaRPr lang="es-ES" dirty="0">
              <a:effectLst>
                <a:glow rad="228600">
                  <a:srgbClr val="00FFFF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/>
      <p:bldP spid="35845" grpId="0"/>
      <p:bldP spid="3584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Pianist_Wallpaper_JxH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4067175" y="2133600"/>
            <a:ext cx="453707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66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Still sound so good to me</a:t>
            </a:r>
            <a:r>
              <a:rPr lang="es-ES" dirty="0"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que aún suenan muy bien para mi</a:t>
            </a:r>
            <a:endParaRPr lang="es-ES" dirty="0"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1476375" y="3860800"/>
            <a:ext cx="453707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66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As they melt the years away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s-ES" sz="18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 medida que los años transcurren</a:t>
            </a:r>
            <a:endParaRPr lang="en-US" dirty="0"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/>
      <p:bldP spid="4096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755650" y="908050"/>
            <a:ext cx="33845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050" name="Picture 2" descr="C:\Documents and Settings\Administrador\Escritorio\568840-800x600-i-am-so-happ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928662" y="785794"/>
            <a:ext cx="28797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Every Sha-la-la-la</a:t>
            </a:r>
            <a:r>
              <a:rPr lang="en-US" dirty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_tradnl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todos los sha-la-la-la</a:t>
            </a:r>
            <a:endParaRPr lang="es-ES_tradnl" dirty="0"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5715008" y="1643050"/>
            <a:ext cx="2665413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Every Wo-wo-wo</a:t>
            </a:r>
            <a:r>
              <a:rPr lang="en-US" dirty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todos los wo-wo-wo</a:t>
            </a:r>
            <a:endParaRPr lang="en-US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971550" y="2852738"/>
            <a:ext cx="27368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Still shines</a:t>
            </a:r>
            <a:r>
              <a:rPr lang="es-ES" dirty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solidFill>
                  <a:srgbClr val="FF00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aún brillan</a:t>
            </a:r>
            <a:endParaRPr lang="es-ES" sz="1800" dirty="0"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4786314" y="3786190"/>
            <a:ext cx="374332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Every shing-a-ling-a-ling</a:t>
            </a:r>
            <a:r>
              <a:rPr lang="es-ES" sz="1800" dirty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todos los shing-a-ling-a-ling</a:t>
            </a:r>
            <a:r>
              <a:rPr lang="es-ES" sz="1800" dirty="0"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684213" y="4797425"/>
            <a:ext cx="40322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That they're starting to sing</a:t>
            </a:r>
            <a:r>
              <a:rPr lang="es-ES" dirty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que ellos empiezan a cantar</a:t>
            </a:r>
            <a:endParaRPr lang="es-ES" dirty="0"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7896" name="Text Box 8"/>
          <p:cNvSpPr txBox="1">
            <a:spLocks noChangeArrowheads="1"/>
          </p:cNvSpPr>
          <p:nvPr/>
        </p:nvSpPr>
        <p:spPr bwMode="auto">
          <a:xfrm>
            <a:off x="5651500" y="5445125"/>
            <a:ext cx="21590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 fine</a:t>
            </a:r>
            <a:r>
              <a:rPr lang="es-ES" dirty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tan bien</a:t>
            </a:r>
            <a:endParaRPr lang="es-ES" dirty="0"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2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  <p:bldP spid="37892" grpId="0"/>
      <p:bldP spid="37893" grpId="0"/>
      <p:bldP spid="37894" grpId="0"/>
      <p:bldP spid="37895" grpId="0"/>
      <p:bldP spid="3789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3" name="Picture 9" descr="1286473616VD3mNg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755650" y="404813"/>
            <a:ext cx="43195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All my best memories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todos mis mejores recuerdos</a:t>
            </a:r>
            <a:r>
              <a:rPr lang="es-ES" dirty="0"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4356100" y="1628775"/>
            <a:ext cx="36004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Come back clearly to me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vuelven claramente a mi </a:t>
            </a:r>
            <a:endParaRPr lang="es-ES" dirty="0">
              <a:effectLst>
                <a:glow rad="228600">
                  <a:srgbClr val="00FFFF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  <p:bldP spid="3686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Documents and Settings\Administrador\Escritorio\67053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3500430" y="2428868"/>
            <a:ext cx="528641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6633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Some can even make me cry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algunos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incluso pueden hacerme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llorar</a:t>
            </a:r>
            <a:endParaRPr lang="en-US" sz="1800" dirty="0">
              <a:solidFill>
                <a:srgbClr val="0000FF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4500562" y="3429000"/>
            <a:ext cx="3579831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6633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Just like before</a:t>
            </a:r>
            <a:r>
              <a:rPr lang="en-US" dirty="0">
                <a:solidFill>
                  <a:srgbClr val="6633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66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simplemente como antes</a:t>
            </a:r>
            <a:endParaRPr lang="en-US" dirty="0">
              <a:solidFill>
                <a:srgbClr val="0000FF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4143372" y="4500570"/>
            <a:ext cx="417671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6633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It's yesterday once more</a:t>
            </a:r>
            <a:r>
              <a:rPr lang="en-US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es el ayer una vez más</a:t>
            </a:r>
          </a:p>
        </p:txBody>
      </p:sp>
    </p:spTree>
  </p:cSld>
  <p:clrMapOvr>
    <a:masterClrMapping/>
  </p:clrMapOvr>
  <p:transition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/>
      <p:bldP spid="45061" grpId="0"/>
      <p:bldP spid="4506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755650" y="908050"/>
            <a:ext cx="33845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4100" name="Picture 4" descr="C:\Documents and Settings\Administrador\Escritorio\98260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928662" y="857232"/>
            <a:ext cx="28797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66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Every Sha-la-la-la</a:t>
            </a:r>
            <a:r>
              <a:rPr lang="en-US" dirty="0"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todos los sha-la-la-la</a:t>
            </a:r>
            <a:endParaRPr lang="es-ES_tradnl" dirty="0"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5429256" y="1214422"/>
            <a:ext cx="26654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66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Every Wo-wo-wo</a:t>
            </a:r>
            <a:r>
              <a:rPr lang="en-US" dirty="0"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todos los wo-wo-wo</a:t>
            </a:r>
            <a:endParaRPr lang="en-US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900113" y="2781300"/>
            <a:ext cx="27368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66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Still shines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aún brillan</a:t>
            </a:r>
            <a:endParaRPr lang="es-ES" sz="1800" dirty="0"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571472" y="3714752"/>
            <a:ext cx="374649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66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Every shing-a-ling-a-ling</a:t>
            </a:r>
            <a:r>
              <a:rPr lang="es-ES" sz="1800" dirty="0"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todos los shing-a-ling-a-ling</a:t>
            </a:r>
            <a:r>
              <a:rPr lang="es-ES" sz="1800" dirty="0"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323850" y="4941888"/>
            <a:ext cx="41767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66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That they're starting to sing</a:t>
            </a:r>
            <a:r>
              <a:rPr lang="es-ES" dirty="0"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que ellos empiezan a cantar</a:t>
            </a:r>
            <a:endParaRPr lang="es-ES" dirty="0"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8920" name="Text Box 8"/>
          <p:cNvSpPr txBox="1">
            <a:spLocks noChangeArrowheads="1"/>
          </p:cNvSpPr>
          <p:nvPr/>
        </p:nvSpPr>
        <p:spPr bwMode="auto">
          <a:xfrm>
            <a:off x="3643306" y="5857892"/>
            <a:ext cx="21590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66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 fine</a:t>
            </a:r>
            <a:r>
              <a:rPr lang="es-ES" dirty="0"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tan bien</a:t>
            </a:r>
            <a:endParaRPr lang="es-ES" dirty="0"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  <p:bldP spid="38916" grpId="0"/>
      <p:bldP spid="38917" grpId="0"/>
      <p:bldP spid="38918" grpId="0"/>
      <p:bldP spid="38919" grpId="0"/>
      <p:bldP spid="389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755650" y="908050"/>
            <a:ext cx="33845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076" name="Picture 4" descr="C:\Documents and Settings\Administrador\Escritorio\82206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1042988" y="549275"/>
            <a:ext cx="28797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66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Every Sha-la-la-la</a:t>
            </a:r>
            <a:r>
              <a:rPr lang="en-US" dirty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_tradnl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todos los sha-la-la-la</a:t>
            </a:r>
            <a:endParaRPr lang="es-ES_tradnl" dirty="0"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5929322" y="1214422"/>
            <a:ext cx="266541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66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Every Wo-wo-wo</a:t>
            </a:r>
            <a:r>
              <a:rPr lang="en-US" dirty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todos los wo-wo-wo</a:t>
            </a:r>
            <a:endParaRPr lang="en-US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827088" y="2205038"/>
            <a:ext cx="27368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66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Still shines</a:t>
            </a:r>
            <a:r>
              <a:rPr lang="es-ES" dirty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aún brillan</a:t>
            </a:r>
            <a:endParaRPr lang="es-ES" sz="1800" dirty="0"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428596" y="3286124"/>
            <a:ext cx="374649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 smtClean="0">
                <a:solidFill>
                  <a:srgbClr val="66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Every shing-a-ling-a-ling</a:t>
            </a:r>
            <a:r>
              <a:rPr lang="es-ES" dirty="0" smtClean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n-US" sz="18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todos</a:t>
            </a:r>
            <a:r>
              <a:rPr lang="es-ES" sz="18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los shing-a-ling-a-ling</a:t>
            </a:r>
            <a:r>
              <a:rPr lang="es-ES" sz="1800" dirty="0"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468313" y="4365625"/>
            <a:ext cx="417671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66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That they're starting to sing</a:t>
            </a:r>
            <a:r>
              <a:rPr lang="es-ES" dirty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que ellos empiezan a cantar</a:t>
            </a:r>
            <a:endParaRPr lang="es-ES" dirty="0"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5508625" y="5373688"/>
            <a:ext cx="21590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66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 fine</a:t>
            </a:r>
            <a:r>
              <a:rPr lang="es-ES" dirty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tan bien</a:t>
            </a:r>
            <a:endParaRPr lang="es-ES" dirty="0"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9946" name="Text Box 10"/>
          <p:cNvSpPr txBox="1">
            <a:spLocks noChangeArrowheads="1"/>
          </p:cNvSpPr>
          <p:nvPr/>
        </p:nvSpPr>
        <p:spPr bwMode="auto">
          <a:xfrm>
            <a:off x="6588125" y="6165850"/>
            <a:ext cx="23050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0" grpId="0"/>
      <p:bldP spid="39941" grpId="0"/>
      <p:bldP spid="39942" grpId="0"/>
      <p:bldP spid="39943" grpId="0"/>
      <p:bldP spid="3994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2118</TotalTime>
  <Words>549</Words>
  <Application>Microsoft Office PowerPoint</Application>
  <PresentationFormat>Presentación en pantalla (4:3)</PresentationFormat>
  <Paragraphs>94</Paragraphs>
  <Slides>18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91</cp:revision>
  <dcterms:created xsi:type="dcterms:W3CDTF">2009-12-15T17:23:23Z</dcterms:created>
  <dcterms:modified xsi:type="dcterms:W3CDTF">2013-02-26T21:46:55Z</dcterms:modified>
</cp:coreProperties>
</file>