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38" r:id="rId3"/>
    <p:sldId id="315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cbbLmWXyg9x6brlAeA0Ew==" hashData="rJS5aeqgmPCYcG+mU+UzPTqaEo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9452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4" Type="http://schemas.openxmlformats.org/officeDocument/2006/relationships/image" Target="../media/image2.gif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" name="Picture 4" descr="C:\Documents and Settings\Dell\Escritorio\MI00033598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0365" y="0"/>
            <a:ext cx="622363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3491880" y="0"/>
            <a:ext cx="5844774" cy="120031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EL ARREBATO</a:t>
            </a:r>
            <a:endParaRPr lang="es-ES" sz="72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ernard MT Condensed" pitchFamily="18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949280"/>
            <a:ext cx="658823" cy="69332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0" y="6165304"/>
            <a:ext cx="2411760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6" name="Picture 2" descr="C:\Documents and Settings\Dell\Escritorio\images.jpg">
            <a:hlinkClick r:id="" action="ppaction://noaction">
              <a:snd r:embed="rId7" name="el arrebato - himno del centenario del sevilla fc (calidad cd - 320kbps)139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60648"/>
            <a:ext cx="567143" cy="504623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827584" y="476672"/>
            <a:ext cx="27044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HIMNO DEL CENTENARIO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" name="Picture 2" descr="C:\Documents and Settings\Dell\Escritorio\images.jpg">
            <a:hlinkClick r:id="" action="ppaction://hlinkshowjump?jump=lastslideviewed" highlightClick="1">
              <a:snd r:embed="rId9" name="el arrebato - buscate un hombre que te quiera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836712"/>
            <a:ext cx="567143" cy="504623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827584" y="1052736"/>
            <a:ext cx="4061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BUSCATE UN HOMBRE QUE TE QUIERA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2" name="Picture 2" descr="C:\Documents and Settings\Dell\Escritorio\images.jpg">
            <a:hlinkClick r:id="" action="ppaction://hlinkshowjump?jump=lastslideviewed" highlightClick="1">
              <a:snd r:embed="rId10" name="08 - dice la gent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412776"/>
            <a:ext cx="567143" cy="504623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827584" y="1628800"/>
            <a:ext cx="17299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DICE LA GENTE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4" name="Picture 2" descr="C:\Documents and Settings\Dell\Escritorio\images.jpg">
            <a:hlinkClick r:id="" action="ppaction://hlinkshowjump?jump=lastslideviewed" highlightClick="1">
              <a:snd r:embed="rId11" name="06 - quiereme con alegria264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988840"/>
            <a:ext cx="567143" cy="504623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827584" y="2204864"/>
            <a:ext cx="26965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QUIEREME CON ALEGRIA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6" name="Picture 2" descr="C:\Documents and Settings\Dell\Escritorio\images.jpg">
            <a:hlinkClick r:id="" action="ppaction://hlinkshowjump?jump=lastslideviewed" highlightClick="1">
              <a:snd r:embed="rId12" name="el arrebato - por un beso de tu boca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564904"/>
            <a:ext cx="567143" cy="504623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827584" y="2780928"/>
            <a:ext cx="2861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POR UN BESO DE TU BOCA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8" name="Picture 2" descr="C:\Documents and Settings\Dell\Escritorio\images.jpg">
            <a:hlinkClick r:id="" action="ppaction://hlinkshowjump?jump=lastslideviewed" highlightClick="1">
              <a:snd r:embed="rId13" name="03 lady luna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3140968"/>
            <a:ext cx="567143" cy="504623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827584" y="3356992"/>
            <a:ext cx="13279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LADY LUNA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" name="Picture 2" descr="C:\Documents and Settings\Dell\Escritorio\images.jpg">
            <a:hlinkClick r:id="" action="ppaction://hlinkshowjump?jump=lastslideviewed" highlightClick="1">
              <a:snd r:embed="rId14" name="la musica de tus tacones-el arrebato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3717032"/>
            <a:ext cx="567143" cy="504623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827584" y="3933056"/>
            <a:ext cx="31091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LA MUSICA DE TUS TACONES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2" name="Picture 2" descr="C:\Documents and Settings\Dell\Escritorio\images.jpg">
            <a:hlinkClick r:id="" action="ppaction://hlinkshowjump?jump=lastslideviewed" highlightClick="1">
              <a:snd r:embed="rId15" name="dame cariño495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293096"/>
            <a:ext cx="567143" cy="504623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827584" y="4509120"/>
            <a:ext cx="16020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DAME CARIÑO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4" name="Picture 2" descr="C:\Documents and Settings\Dell\Escritorio\images.jpg">
            <a:hlinkClick r:id="" action="ppaction://hlinkshowjump?jump=lastslideviewed" highlightClick="1">
              <a:snd r:embed="rId16" name="04 bien sabe dios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869160"/>
            <a:ext cx="567143" cy="504623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827584" y="5085184"/>
            <a:ext cx="1819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BIEN SABE DIOS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6" name="Picture 2" descr="C:\Documents and Settings\Dell\Escritorio\images.jpg">
            <a:hlinkClick r:id="" action="ppaction://hlinkshowjump?jump=lastslideviewed" highlightClick="1">
              <a:snd r:embed="rId17" name="07 echame una mano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445224"/>
            <a:ext cx="567143" cy="504623"/>
          </a:xfrm>
          <a:prstGeom prst="rect">
            <a:avLst/>
          </a:prstGeom>
          <a:noFill/>
        </p:spPr>
      </p:pic>
      <p:sp>
        <p:nvSpPr>
          <p:cNvPr id="37" name="36 CuadroTexto"/>
          <p:cNvSpPr txBox="1"/>
          <p:nvPr/>
        </p:nvSpPr>
        <p:spPr>
          <a:xfrm>
            <a:off x="827584" y="5589240"/>
            <a:ext cx="2204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 Black" pitchFamily="34" charset="0"/>
              </a:rPr>
              <a:t>ECHAME UNA MANO</a:t>
            </a:r>
            <a:endParaRPr lang="es-ES" sz="1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8" name="3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100392" y="6021288"/>
            <a:ext cx="648072" cy="466352"/>
          </a:xfrm>
          <a:prstGeom prst="actionButtonForwardNext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812360" y="5373216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SALIR</a:t>
            </a:r>
            <a:endParaRPr lang="es-ES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Click="0"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422px-Elarrebato_20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79501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63892" y="836712"/>
            <a:ext cx="4680108" cy="175430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UN FUERTE ABRAZO</a:t>
            </a:r>
          </a:p>
          <a:p>
            <a:pPr lvl="1"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 QUE TENGAS UN</a:t>
            </a:r>
          </a:p>
          <a:p>
            <a:pPr lvl="1"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 BUEN DIA</a:t>
            </a:r>
            <a:endParaRPr lang="es-ES" sz="3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ernard MT Condensed" pitchFamily="18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6" name="1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395536" y="6021288"/>
            <a:ext cx="648072" cy="466352"/>
          </a:xfrm>
          <a:prstGeom prst="actionButtonForwardNext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10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ARREBAT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ARREBATO</Template>
  <TotalTime>6</TotalTime>
  <Words>113</Words>
  <Application>Microsoft Office PowerPoint</Application>
  <PresentationFormat>Presentación en pantalla (4:3)</PresentationFormat>
  <Paragraphs>45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EL ARREBATO</vt:lpstr>
      <vt:lpstr>Diapositiva 1</vt:lpstr>
      <vt:lpstr>Diapositiva 2</vt:lpstr>
      <vt:lpstr>Diapositiva 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2014-11-28T14:53:43Z</dcterms:created>
  <dcterms:modified xsi:type="dcterms:W3CDTF">2014-11-28T15:00:07Z</dcterms:modified>
</cp:coreProperties>
</file>