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61" r:id="rId4"/>
    <p:sldId id="257" r:id="rId5"/>
    <p:sldId id="277" r:id="rId6"/>
    <p:sldId id="278" r:id="rId7"/>
    <p:sldId id="258" r:id="rId8"/>
    <p:sldId id="279" r:id="rId9"/>
    <p:sldId id="259" r:id="rId10"/>
    <p:sldId id="260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1" r:id="rId20"/>
    <p:sldId id="270" r:id="rId21"/>
    <p:sldId id="272" r:id="rId22"/>
    <p:sldId id="273" r:id="rId23"/>
    <p:sldId id="274" r:id="rId24"/>
    <p:sldId id="275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XtRT3T8mN00bULI4IbP+w" hashData="z9lb5hc6DAepRUo3V1Nz6yF+xn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CEA0DB-7927-46EB-A403-E8FEB9BCC3DB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62CBA9-50C9-48C3-ACCC-96A3AC0C0E8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FDD938-C84B-4A6D-97D9-C0FD927E5C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6EBB7-F5B1-4CB4-A63D-63A0C25AEF31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DF9EF-4BF5-45C6-8572-834205F56BB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F2743B-00E0-4B1E-921C-2462EFE9FD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8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589" name="Picture 13" descr="http://www.atikoestudio.com/disenador/grafico/fondos/powerpoint/fondo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38114"/>
            <a:ext cx="8429685" cy="618176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</p:spPr>
      </p:pic>
      <p:sp>
        <p:nvSpPr>
          <p:cNvPr id="82" name="81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3379"/>
              <a:gd name="adj2" fmla="val 337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3" name="82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3380"/>
              <a:gd name="adj2" fmla="val 3044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8" name="87 Grupo"/>
          <p:cNvGrpSpPr/>
          <p:nvPr/>
        </p:nvGrpSpPr>
        <p:grpSpPr>
          <a:xfrm>
            <a:off x="1142976" y="928670"/>
            <a:ext cx="6786610" cy="5286412"/>
            <a:chOff x="1142976" y="928670"/>
            <a:chExt cx="6786610" cy="5286412"/>
          </a:xfrm>
        </p:grpSpPr>
        <p:sp>
          <p:nvSpPr>
            <p:cNvPr id="84" name="83 Elipse"/>
            <p:cNvSpPr/>
            <p:nvPr/>
          </p:nvSpPr>
          <p:spPr>
            <a:xfrm>
              <a:off x="1142976" y="928670"/>
              <a:ext cx="2857520" cy="242889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84 Elipse"/>
            <p:cNvSpPr/>
            <p:nvPr/>
          </p:nvSpPr>
          <p:spPr>
            <a:xfrm>
              <a:off x="5072066" y="3714752"/>
              <a:ext cx="2857520" cy="2500330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6" name="85 Elipse"/>
            <p:cNvSpPr/>
            <p:nvPr/>
          </p:nvSpPr>
          <p:spPr>
            <a:xfrm>
              <a:off x="1142976" y="3714752"/>
              <a:ext cx="2928958" cy="2428892"/>
            </a:xfrm>
            <a:prstGeom prst="ellipse">
              <a:avLst/>
            </a:prstGeom>
            <a:blipFill>
              <a:blip r:embed="rId7"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" name="86 Elipse"/>
            <p:cNvSpPr/>
            <p:nvPr/>
          </p:nvSpPr>
          <p:spPr>
            <a:xfrm>
              <a:off x="5072066" y="928670"/>
              <a:ext cx="2857520" cy="2428892"/>
            </a:xfrm>
            <a:prstGeom prst="ellipse">
              <a:avLst/>
            </a:prstGeom>
            <a:blipFill>
              <a:blip r:embed="rId8"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94" name="Picture 6" descr="http://www.amalgama-lab.com/pict/bands/songs/a/al_stewart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58" y="357166"/>
            <a:ext cx="8429684" cy="6107948"/>
          </a:xfrm>
          <a:prstGeom prst="rect">
            <a:avLst/>
          </a:prstGeom>
          <a:noFill/>
        </p:spPr>
      </p:pic>
      <p:sp>
        <p:nvSpPr>
          <p:cNvPr id="90" name="89 CuadroTexto"/>
          <p:cNvSpPr txBox="1"/>
          <p:nvPr/>
        </p:nvSpPr>
        <p:spPr>
          <a:xfrm>
            <a:off x="2285984" y="571480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reflection blurRad="6350" stA="60000" endA="900" endPos="60000" dist="60007" dir="5400000" sy="-100000" algn="bl" rotWithShape="0"/>
                </a:effectLst>
                <a:latin typeface="Lucida Calligraphy" pitchFamily="66" charset="0"/>
              </a:rPr>
              <a:t>Al Stewart</a:t>
            </a:r>
            <a:endParaRPr lang="en-US" sz="3200" dirty="0" smtClean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92" name="91 CuadroTexto"/>
          <p:cNvSpPr txBox="1"/>
          <p:nvPr/>
        </p:nvSpPr>
        <p:spPr>
          <a:xfrm>
            <a:off x="3929058" y="1357298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Lucida Calligraphy" pitchFamily="66" charset="0"/>
              </a:rPr>
              <a:t>USA</a:t>
            </a:r>
            <a:endParaRPr lang="en-US" sz="1200" b="1" dirty="0" smtClean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Lucida Calligraphy" pitchFamily="66" charset="0"/>
            </a:endParaRPr>
          </a:p>
        </p:txBody>
      </p:sp>
      <p:sp>
        <p:nvSpPr>
          <p:cNvPr id="95" name="94 CuadroTexto"/>
          <p:cNvSpPr txBox="1"/>
          <p:nvPr/>
        </p:nvSpPr>
        <p:spPr>
          <a:xfrm>
            <a:off x="428596" y="3214686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Year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of </a:t>
            </a:r>
            <a:r>
              <a:rPr lang="en-US" sz="24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cat</a:t>
            </a:r>
            <a:endParaRPr lang="en-US" sz="2400" b="1" dirty="0" smtClean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6" name="95 CuadroTexto"/>
          <p:cNvSpPr txBox="1"/>
          <p:nvPr/>
        </p:nvSpPr>
        <p:spPr>
          <a:xfrm>
            <a:off x="785786" y="3643314"/>
            <a:ext cx="2143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año del gato</a:t>
            </a:r>
            <a:endParaRPr lang="en-US" sz="1400" b="1" dirty="0" smtClean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7" name="96 CuadroTexto"/>
          <p:cNvSpPr txBox="1"/>
          <p:nvPr/>
        </p:nvSpPr>
        <p:spPr>
          <a:xfrm>
            <a:off x="1285852" y="3929066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1976</a:t>
            </a:r>
            <a:endParaRPr lang="en-US" sz="1200" b="1" dirty="0" smtClean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4592" name="Picture 16" descr="C:\Documents and Settings\Administrador\Escritorio\649936-1024x768-Cheshire-cat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58" y="357165"/>
            <a:ext cx="8429684" cy="6108639"/>
          </a:xfrm>
          <a:prstGeom prst="rect">
            <a:avLst/>
          </a:prstGeom>
          <a:noFill/>
        </p:spPr>
      </p:pic>
      <p:pic>
        <p:nvPicPr>
          <p:cNvPr id="104" name="Picture 16" descr="C:\Documents and Settings\Administrador\Escritorio\649936-1024x768-Cheshire-cat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58" y="357166"/>
            <a:ext cx="8429684" cy="6108639"/>
          </a:xfrm>
          <a:prstGeom prst="rect">
            <a:avLst/>
          </a:prstGeom>
          <a:noFill/>
        </p:spPr>
      </p:pic>
      <p:sp>
        <p:nvSpPr>
          <p:cNvPr id="98" name="97 CuadroTexto"/>
          <p:cNvSpPr txBox="1"/>
          <p:nvPr/>
        </p:nvSpPr>
        <p:spPr>
          <a:xfrm>
            <a:off x="3857620" y="5786454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98 CuadroTexto"/>
          <p:cNvSpPr txBox="1"/>
          <p:nvPr/>
        </p:nvSpPr>
        <p:spPr>
          <a:xfrm>
            <a:off x="7715272" y="57150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99 CuadroTexto"/>
          <p:cNvSpPr txBox="1"/>
          <p:nvPr/>
        </p:nvSpPr>
        <p:spPr>
          <a:xfrm>
            <a:off x="7572396" y="59293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1" name="Picture 8" descr="PkRU.gif (9741 bytes)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15206" y="592933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6500">
    <p:sndAc>
      <p:stSnd>
        <p:snd r:embed="rId2" name="al stewart year of the ca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0"/>
                            </p:stCondLst>
                            <p:childTnLst>
                              <p:par>
                                <p:cTn id="48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49" dur="2000" fill="hold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400"/>
                            </p:stCondLst>
                            <p:childTnLst>
                              <p:par>
                                <p:cTn id="5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58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400"/>
                            </p:stCondLst>
                            <p:childTnLst>
                              <p:par>
                                <p:cTn id="6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44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9400"/>
                            </p:stCondLst>
                            <p:childTnLst>
                              <p:par>
                                <p:cTn id="7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3600"/>
                            </p:stCondLst>
                            <p:childTnLst>
                              <p:par>
                                <p:cTn id="78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79" dur="20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7800"/>
                            </p:stCondLst>
                            <p:childTnLst>
                              <p:par>
                                <p:cTn id="8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88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400"/>
                            </p:stCondLst>
                            <p:childTnLst>
                              <p:par>
                                <p:cTn id="96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7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24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4400"/>
                            </p:stCondLst>
                            <p:childTnLst>
                              <p:par>
                                <p:cTn id="1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82" grpId="1" animBg="1"/>
      <p:bldP spid="83" grpId="0" animBg="1"/>
      <p:bldP spid="83" grpId="1" animBg="1"/>
      <p:bldP spid="90" grpId="0" build="allAtOnce"/>
      <p:bldP spid="92" grpId="0"/>
      <p:bldP spid="92" grpId="1"/>
      <p:bldP spid="95" grpId="0" build="allAtOnce"/>
      <p:bldP spid="96" grpId="0"/>
      <p:bldP spid="96" grpId="1"/>
      <p:bldP spid="97" grpId="0"/>
      <p:bldP spid="97" grpId="1"/>
      <p:bldP spid="99" grpId="0"/>
      <p:bldP spid="1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63848-1024x768-Wallpaper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2428868"/>
            <a:ext cx="51435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On a morning from a Bogart movie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una mañana sacada de una película de Bogart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792052-1024x768-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000232" y="1714488"/>
            <a:ext cx="53578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 a country where they turn back time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un país en donde retroceden  en el tiempo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33275-1024x768-Car-Show-2011-Lindsay-058 co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642918"/>
            <a:ext cx="52149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go strolling through the crowd, like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voy de paseo atravesando la multitud, tal como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asesina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642918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Peter Lorre contemplating a crime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Peter Lorre, contemplando un crimen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7" name="Picture 5" descr="C:\Documents and Settings\Administrador\Mis documentos\PLANTILLAS PHOTOSHOP\PLANTILLAS HOMBRE PARADO\hombre parado 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071678"/>
            <a:ext cx="8839235" cy="552452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422589-1024x768-RunDrea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571480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She comes out of the sun in a silk dress, running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ella sale del sol en un vestido de seda, corriendo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Documents and Settings\Administrador\Escritorio\Animation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785794"/>
            <a:ext cx="23574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like a watercolor,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una acuarela,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14876" y="785794"/>
            <a:ext cx="17145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 the rain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bajo la lluvia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Escritorio\971888-1024x768-how-to-get-girls-number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571480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Don't bother asking for explanations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te molestes en pedir explicaciones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00430" y="1500174"/>
            <a:ext cx="42862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She'll just tell you that she came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ella sólo te dirá que vino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2143116"/>
            <a:ext cx="321471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 the year of the cat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el año del gato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arm2.staticflickr.com/1060/1033759182_b861c756c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71480"/>
            <a:ext cx="59293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She doesn't give you time for questions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ella no te da tiempo para preguntas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29058" y="1857364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 she locks up your arm in hers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mientras entrecruza tu brazo con el suyo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</a:p>
        </p:txBody>
      </p:sp>
    </p:spTree>
  </p:cSld>
  <p:clrMapOvr>
    <a:masterClrMapping/>
  </p:clrMapOvr>
  <p:transition advClick="0" advTm="7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Documents and Settings\Administrador\Escritorio\437430800_e56feedae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928670"/>
            <a:ext cx="57150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you follow ‘till your sense of which direction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tú la sigues hasta que tu sentido de dirección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143372" y="2357430"/>
            <a:ext cx="35719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completely disappears      </a:t>
            </a:r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desaparece completamente</a:t>
            </a:r>
            <a:endParaRPr lang="es-ES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142976" y="4286256"/>
            <a:ext cx="73581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By the blue tiled walls near the market stalls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las azules paredes enlosadas, cerca de los puestos del mercado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Documents and Settings\Administrador\Escritorio\co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500042"/>
            <a:ext cx="55007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There's a hidden door she leads you to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hay una puerta escondida a la cual ella te conduce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Administrador\Escritorio\ri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14744" y="714356"/>
            <a:ext cx="19288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These days,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esos días,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214942" y="714356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she says, "I feel my life,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ella dice “siento mi vida,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2071678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Just like a river running through,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un rio que va corriendo durante,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14546" y="3000372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 year of the cat."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año del gato”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450500-1024x768-Stand-in-the-Rain--70404 cop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571480"/>
            <a:ext cx="40005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Well, she looks at you so cooly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bueno, ella te mira con tanta frialdad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506250-1024x768-mo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0" y="928670"/>
            <a:ext cx="24288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her eyes shine           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sus ojos brillan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85720" y="2000240"/>
            <a:ext cx="464347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She comes in incense and patchouli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ella viene con incienso y esencia de pachulí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000232" y="928670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like the moon in the sea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la luna sobre el mar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970945-1024x768-Karyns-Kit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5008" y="714356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you take her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 que te la llevas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00596" y="1785926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 find what's waiting inside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descubrir lo que te espera dentro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00694" y="2786058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 year of the cat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del año del gato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10241" name="Picture 1" descr="C:\Documents and Settings\Administrador\Escritorio\963322-1024x768-Cat-HD-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242" name="Picture 2" descr="C:\Documents and Settings\Administrador\Escritorio\963322-1024x768-Cat-HD-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Documents and Settings\Administrador\Escritorio\963322-1024x768-Cat-HD-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44" name="Picture 4" descr="C:\Documents and Settings\Administrador\Escritorio\1018056-1024x768-281688-1920x12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4" descr="C:\Documents and Settings\Administrador\Escritorio\1018056-1024x768-281688-1920x12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4" descr="C:\Documents and Settings\Administrador\Escritorio\1018056-1024x768-281688-1920x12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pic>
        <p:nvPicPr>
          <p:cNvPr id="10245" name="Picture 5" descr="C:\Documents and Settings\Administrador\Escritorio\609821-1024x768-Celebrity-Cats-2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13" name="Picture 5" descr="C:\Documents and Settings\Administrador\Escritorio\609821-1024x768-Celebrity-Cats-2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4" name="Picture 5" descr="C:\Documents and Settings\Administrador\Escritorio\609821-1024x768-Celebrity-Cats-2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15" name="Picture 5" descr="C:\Documents and Settings\Administrador\Escritorio\609821-1024x768-Celebrity-Cats-2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3999" cy="6858001"/>
          </a:xfrm>
          <a:prstGeom prst="rect">
            <a:avLst/>
          </a:prstGeom>
          <a:noFill/>
        </p:spPr>
      </p:pic>
      <p:pic>
        <p:nvPicPr>
          <p:cNvPr id="10246" name="Picture 6" descr="C:\Documents and Settings\Administrador\Escritorio\429715-1024x768--virag-cat-flowers_larg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Escritorio\429715-1024x768--virag-cat-flowers_larg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429715-1024x768--virag-cat-flowers_larg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0"/>
                            </p:stCondLst>
                            <p:childTnLst>
                              <p:par>
                                <p:cTn id="32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0"/>
                            </p:stCondLst>
                            <p:childTnLst>
                              <p:par>
                                <p:cTn id="40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0"/>
                            </p:stCondLst>
                            <p:childTnLst>
                              <p:par>
                                <p:cTn id="49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0"/>
                            </p:stCondLst>
                            <p:childTnLst>
                              <p:par>
                                <p:cTn id="63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6000"/>
                            </p:stCondLst>
                            <p:childTnLst>
                              <p:par>
                                <p:cTn id="104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4000"/>
                            </p:stCondLst>
                            <p:childTnLst>
                              <p:par>
                                <p:cTn id="112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40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40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2000"/>
                            </p:stCondLst>
                            <p:childTnLst>
                              <p:par>
                                <p:cTn id="124" presetID="1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047791-1024x768-till-morning-comes---max-ginsbur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857232"/>
            <a:ext cx="53578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Well, morning comes and you're still with her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bueno, la mañana llega y tú, aún estás con ella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458451-1024x768-1324274-374a8c29-b2dd-42a7-a9b9-f134a61a2c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571480"/>
            <a:ext cx="52149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the bus and the tourists are gone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el autobús y los turistas se han ido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istrador\Escritorio\841662-1024x768-207807_209212059097241_110069679011480_766005_448788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500042"/>
            <a:ext cx="52864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you've thrown away your choice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has desperdiciado tu oportunidad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dministrador\Escritorio\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14348" y="571480"/>
            <a:ext cx="250033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lost your ticket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perdiste tu boleto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1571612"/>
            <a:ext cx="31432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 you have to stay on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 que tienes que quedarte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farm4.staticflickr.com/3416/3452633297_695a135c0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714356"/>
            <a:ext cx="692948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but the drum-beat strains of the night remain 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el ritmo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del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tambor crea tensión en lo que queda de la noche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253655-1024x768-amanec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642918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 the rhythm of the new-born day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 ritmo del nacimiento de un nuevo día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farm1.staticflickr.com/8/10447396_7b80dddd1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642918"/>
            <a:ext cx="54292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know sometime you're bound to leave her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sabes que alguna vez tienes que dejarla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13809-1024x768-Desktop-game-a-musician-a-boy-a-pipe-the-c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1" name="Picture 1" descr="C:\Documents and Settings\Administrador\Escritorio\365309-1024x768-a-large-ca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1" descr="C:\Documents and Settings\Administrador\Escritorio\365309-1024x768-a-large-ca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1" descr="C:\Documents and Settings\Administrador\Escritorio\365309-1024x768-a-large-ca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4" name="Picture 1" descr="C:\Documents and Settings\Administrador\Escritorio\365309-1024x768-a-large-ca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71480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But for now you're gonna stay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por ahora te quedarás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928794" y="1714488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 the year of the cat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el año del gato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57488" y="2786058"/>
            <a:ext cx="20717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Year of the cat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año del gato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31" name="30 Grupo"/>
          <p:cNvGrpSpPr/>
          <p:nvPr/>
        </p:nvGrpSpPr>
        <p:grpSpPr>
          <a:xfrm>
            <a:off x="1142976" y="428604"/>
            <a:ext cx="6643734" cy="6000792"/>
            <a:chOff x="1142976" y="428604"/>
            <a:chExt cx="6643734" cy="6000792"/>
          </a:xfrm>
        </p:grpSpPr>
        <p:pic>
          <p:nvPicPr>
            <p:cNvPr id="16" name="Picture 8" descr="http://www.allcelebspics.com/wp-content/gallery/al-stewart/al-stewart-1322500821-805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42976" y="428604"/>
              <a:ext cx="2857520" cy="2791374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17" name="Picture 4" descr="C:\Documents and Settings\Administrador\Escritorio\Copia de al_stewart_year_of_the_cat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57752" y="428604"/>
              <a:ext cx="2928958" cy="2836208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18" name="Picture 12" descr="AL STEWART, UN 24 DE MAYO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142976" y="3571876"/>
              <a:ext cx="2857520" cy="2786082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19" name="Picture 3" descr="C:\Documents and Settings\Administrador\Escritorio\Copia de Al Stewart al43.jp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257606" y="3571876"/>
              <a:ext cx="2029038" cy="2857520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</p:grpSp>
      <p:grpSp>
        <p:nvGrpSpPr>
          <p:cNvPr id="32" name="31 Grupo"/>
          <p:cNvGrpSpPr/>
          <p:nvPr/>
        </p:nvGrpSpPr>
        <p:grpSpPr>
          <a:xfrm>
            <a:off x="1214414" y="500042"/>
            <a:ext cx="6643734" cy="6000792"/>
            <a:chOff x="1142976" y="428604"/>
            <a:chExt cx="6643734" cy="6000792"/>
          </a:xfrm>
        </p:grpSpPr>
        <p:pic>
          <p:nvPicPr>
            <p:cNvPr id="33" name="Picture 8" descr="http://www.allcelebspics.com/wp-content/gallery/al-stewart/al-stewart-1322500821-805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42976" y="428604"/>
              <a:ext cx="2857520" cy="2791374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34" name="Picture 4" descr="C:\Documents and Settings\Administrador\Escritorio\Copia de al_stewart_year_of_the_cat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57752" y="428604"/>
              <a:ext cx="2928958" cy="2836208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35" name="Picture 12" descr="AL STEWART, UN 24 DE MAYO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142976" y="3571876"/>
              <a:ext cx="2857520" cy="2786082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36" name="Picture 3" descr="C:\Documents and Settings\Administrador\Escritorio\Copia de Al Stewart al43.jp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257606" y="3571876"/>
              <a:ext cx="2029038" cy="2857520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</p:grpSp>
      <p:grpSp>
        <p:nvGrpSpPr>
          <p:cNvPr id="37" name="36 Grupo"/>
          <p:cNvGrpSpPr/>
          <p:nvPr/>
        </p:nvGrpSpPr>
        <p:grpSpPr>
          <a:xfrm>
            <a:off x="1142976" y="428604"/>
            <a:ext cx="6643734" cy="6000792"/>
            <a:chOff x="1142976" y="428604"/>
            <a:chExt cx="6643734" cy="6000792"/>
          </a:xfrm>
        </p:grpSpPr>
        <p:pic>
          <p:nvPicPr>
            <p:cNvPr id="38" name="Picture 8" descr="http://www.allcelebspics.com/wp-content/gallery/al-stewart/al-stewart-1322500821-805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42976" y="428604"/>
              <a:ext cx="2857520" cy="2791374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39" name="Picture 4" descr="C:\Documents and Settings\Administrador\Escritorio\Copia de al_stewart_year_of_the_cat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57752" y="428604"/>
              <a:ext cx="2928958" cy="2836208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40" name="Picture 12" descr="AL STEWART, UN 24 DE MAYO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142976" y="3571876"/>
              <a:ext cx="2857520" cy="2786082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  <p:pic>
          <p:nvPicPr>
            <p:cNvPr id="41" name="Picture 3" descr="C:\Documents and Settings\Administrador\Escritorio\Copia de Al Stewart al43.jp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257606" y="3571876"/>
              <a:ext cx="2029038" cy="2857520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  <a:softEdge rad="127000"/>
            </a:effectLst>
          </p:spPr>
        </p:pic>
      </p:grpSp>
      <p:pic>
        <p:nvPicPr>
          <p:cNvPr id="45" name="Picture 3" descr="C:\Documents and Settings\Administrador\Escritorio\1013809-1024x768-Desktop-game-a-musician-a-boy-a-pipe-the-c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2"/>
            <a:ext cx="9144002" cy="6858002"/>
          </a:xfrm>
          <a:prstGeom prst="rect">
            <a:avLst/>
          </a:prstGeom>
          <a:noFill/>
        </p:spPr>
      </p:pic>
      <p:pic>
        <p:nvPicPr>
          <p:cNvPr id="46" name="Picture 3" descr="C:\Documents and Settings\Administrador\Escritorio\1013809-1024x768-Desktop-game-a-musician-a-boy-a-pipe-the-c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</p:spPr>
      </p:pic>
      <p:pic>
        <p:nvPicPr>
          <p:cNvPr id="47" name="Picture 3" descr="C:\Documents and Settings\Administrador\Escritorio\1013809-1024x768-Desktop-game-a-musician-a-boy-a-pipe-the-c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7999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722391-1024x768-Imagen11z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2" y="0"/>
            <a:ext cx="9143999" cy="6858000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929586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9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800"/>
                            </p:stCondLst>
                            <p:childTnLst>
                              <p:par>
                                <p:cTn id="23" presetID="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8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3800"/>
                            </p:stCondLst>
                            <p:childTnLst>
                              <p:par>
                                <p:cTn id="66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800"/>
                            </p:stCondLst>
                            <p:childTnLst>
                              <p:par>
                                <p:cTn id="70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7800"/>
                            </p:stCondLst>
                            <p:childTnLst>
                              <p:par>
                                <p:cTn id="75" presetID="1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7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48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1800"/>
                            </p:stCondLst>
                            <p:childTnLst>
                              <p:par>
                                <p:cTn id="88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8800"/>
                            </p:stCondLst>
                            <p:childTnLst>
                              <p:par>
                                <p:cTn id="96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800"/>
                            </p:stCondLst>
                            <p:childTnLst>
                              <p:par>
                                <p:cTn id="104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1665</TotalTime>
  <Words>580</Words>
  <Application>Microsoft Office PowerPoint</Application>
  <PresentationFormat>Presentación en pantalla (4:3)</PresentationFormat>
  <Paragraphs>75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155</cp:revision>
  <dcterms:created xsi:type="dcterms:W3CDTF">2012-05-22T20:16:00Z</dcterms:created>
  <dcterms:modified xsi:type="dcterms:W3CDTF">2012-10-11T04:58:18Z</dcterms:modified>
</cp:coreProperties>
</file>