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48" r:id="rId1"/>
    <p:sldMasterId id="2147483960" r:id="rId2"/>
  </p:sldMasterIdLst>
  <p:notesMasterIdLst>
    <p:notesMasterId r:id="rId27"/>
  </p:notesMasterIdLst>
  <p:sldIdLst>
    <p:sldId id="257" r:id="rId3"/>
    <p:sldId id="258" r:id="rId4"/>
    <p:sldId id="260" r:id="rId5"/>
    <p:sldId id="262" r:id="rId6"/>
    <p:sldId id="264" r:id="rId7"/>
    <p:sldId id="266" r:id="rId8"/>
    <p:sldId id="268" r:id="rId9"/>
    <p:sldId id="270" r:id="rId10"/>
    <p:sldId id="272" r:id="rId11"/>
    <p:sldId id="302" r:id="rId12"/>
    <p:sldId id="331" r:id="rId13"/>
    <p:sldId id="329" r:id="rId14"/>
    <p:sldId id="304" r:id="rId15"/>
    <p:sldId id="298" r:id="rId16"/>
    <p:sldId id="332" r:id="rId17"/>
    <p:sldId id="288" r:id="rId18"/>
    <p:sldId id="296" r:id="rId19"/>
    <p:sldId id="320" r:id="rId20"/>
    <p:sldId id="323" r:id="rId21"/>
    <p:sldId id="327" r:id="rId22"/>
    <p:sldId id="325" r:id="rId23"/>
    <p:sldId id="276" r:id="rId24"/>
    <p:sldId id="286" r:id="rId25"/>
    <p:sldId id="333" r:id="rId26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7YHxNeP5qc73trJ4gg2q4w==" hashData="Ms8vxs/GBceuUtqQt5baz9rB7Ko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99"/>
    <a:srgbClr val="FFFFCC"/>
    <a:srgbClr val="E0D8E2"/>
    <a:srgbClr val="DDDDDD"/>
    <a:srgbClr val="A3A3FF"/>
    <a:srgbClr val="9999FF"/>
    <a:srgbClr val="66CCFF"/>
    <a:srgbClr val="8488C4"/>
    <a:srgbClr val="D7D200"/>
    <a:srgbClr val="B9B9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713" autoAdjust="0"/>
    <p:restoredTop sz="94660"/>
  </p:normalViewPr>
  <p:slideViewPr>
    <p:cSldViewPr>
      <p:cViewPr varScale="1">
        <p:scale>
          <a:sx n="54" d="100"/>
          <a:sy n="54" d="100"/>
        </p:scale>
        <p:origin x="-44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5CF93EB-7D59-4815-B383-ABDC15AAA2C1}" type="datetimeFigureOut">
              <a:rPr lang="es-ES" smtClean="0"/>
              <a:pPr/>
              <a:t>03/03/2013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A2B924C-45B8-4B70-9358-11236F58245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2B924C-45B8-4B70-9358-11236F58245C}" type="slidenum">
              <a:rPr lang="es-ES" smtClean="0"/>
              <a:pPr/>
              <a:t>4</a:t>
            </a:fld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2B924C-45B8-4B70-9358-11236F58245C}" type="slidenum">
              <a:rPr lang="es-ES" smtClean="0"/>
              <a:pPr/>
              <a:t>18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dondear rectángulo de esquina diagonal"/>
          <p:cNvSpPr/>
          <p:nvPr/>
        </p:nvSpPr>
        <p:spPr>
          <a:xfrm>
            <a:off x="164592" y="146304"/>
            <a:ext cx="8814816" cy="2505456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7 Título"/>
          <p:cNvSpPr>
            <a:spLocks noGrp="1"/>
          </p:cNvSpPr>
          <p:nvPr>
            <p:ph type="ctrTitle"/>
          </p:nvPr>
        </p:nvSpPr>
        <p:spPr>
          <a:xfrm>
            <a:off x="464234" y="381001"/>
            <a:ext cx="8229600" cy="2209800"/>
          </a:xfrm>
        </p:spPr>
        <p:txBody>
          <a:bodyPr lIns="45720" rIns="228600" anchor="b">
            <a:normAutofit/>
          </a:bodyPr>
          <a:lstStyle>
            <a:lvl1pPr marL="0" algn="r">
              <a:defRPr sz="4800"/>
            </a:lvl1pPr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9" name="8 Subtítulo"/>
          <p:cNvSpPr>
            <a:spLocks noGrp="1"/>
          </p:cNvSpPr>
          <p:nvPr>
            <p:ph type="subTitle" idx="1"/>
          </p:nvPr>
        </p:nvSpPr>
        <p:spPr>
          <a:xfrm>
            <a:off x="2133600" y="2819400"/>
            <a:ext cx="6560234" cy="1752600"/>
          </a:xfrm>
        </p:spPr>
        <p:txBody>
          <a:bodyPr lIns="45720" rIns="246888"/>
          <a:lstStyle>
            <a:lvl1pPr marL="0" indent="0" algn="r">
              <a:spcBef>
                <a:spcPts val="0"/>
              </a:spcBef>
              <a:buNone/>
              <a:defRPr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s-ES" smtClean="0"/>
              <a:t>Haga clic para modificar el estilo de subtítulo del patrón</a:t>
            </a:r>
            <a:endParaRPr kumimoji="0" lang="en-US"/>
          </a:p>
        </p:txBody>
      </p:sp>
      <p:sp>
        <p:nvSpPr>
          <p:cNvPr id="10" name="9 Marcador de fecha"/>
          <p:cNvSpPr>
            <a:spLocks noGrp="1"/>
          </p:cNvSpPr>
          <p:nvPr>
            <p:ph type="dt" sz="half" idx="10"/>
          </p:nvPr>
        </p:nvSpPr>
        <p:spPr>
          <a:xfrm>
            <a:off x="5562600" y="6509004"/>
            <a:ext cx="3002280" cy="274320"/>
          </a:xfrm>
        </p:spPr>
        <p:txBody>
          <a:bodyPr vert="horz" rtlCol="0"/>
          <a:lstStyle>
            <a:extLst/>
          </a:lstStyle>
          <a:p>
            <a:fld id="{FBCAF717-0F7C-4958-87E2-F29C5CEAB32C}" type="datetimeFigureOut">
              <a:rPr lang="es-ES" smtClean="0"/>
              <a:pPr/>
              <a:t>03/03/2013</a:t>
            </a:fld>
            <a:endParaRPr lang="es-ES"/>
          </a:p>
        </p:txBody>
      </p:sp>
      <p:sp>
        <p:nvSpPr>
          <p:cNvPr id="11" name="10 Marcador de número de diapositiva"/>
          <p:cNvSpPr>
            <a:spLocks noGrp="1"/>
          </p:cNvSpPr>
          <p:nvPr>
            <p:ph type="sldNum" sz="quarter" idx="11"/>
          </p:nvPr>
        </p:nvSpPr>
        <p:spPr>
          <a:xfrm>
            <a:off x="8638952" y="6509004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A13F66D5-1CF2-48A9-A71B-0FAA49BB5F9D}" type="slidenum">
              <a:rPr lang="es-ES" smtClean="0"/>
              <a:pPr/>
              <a:t>‹Nº›</a:t>
            </a:fld>
            <a:endParaRPr lang="es-ES"/>
          </a:p>
        </p:txBody>
      </p:sp>
      <p:sp>
        <p:nvSpPr>
          <p:cNvPr id="12" name="11 Marcador de pie de página"/>
          <p:cNvSpPr>
            <a:spLocks noGrp="1"/>
          </p:cNvSpPr>
          <p:nvPr>
            <p:ph type="ftr" sz="quarter" idx="12"/>
          </p:nvPr>
        </p:nvSpPr>
        <p:spPr>
          <a:xfrm>
            <a:off x="1600200" y="6509004"/>
            <a:ext cx="3907464" cy="274320"/>
          </a:xfrm>
        </p:spPr>
        <p:txBody>
          <a:bodyPr vert="horz" rtlCol="0"/>
          <a:lstStyle>
            <a:extLst/>
          </a:lstStyle>
          <a:p>
            <a:endParaRPr lang="es-ES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ctángulo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BCAF717-0F7C-4958-87E2-F29C5CEAB32C}" type="datetimeFigureOut">
              <a:rPr lang="es-ES" smtClean="0"/>
              <a:pPr/>
              <a:t>03/03/2013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13F66D5-1CF2-48A9-A71B-0FAA49BB5F9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ctángulo"/>
          <p:cNvSpPr/>
          <p:nvPr/>
        </p:nvSpPr>
        <p:spPr>
          <a:xfrm>
            <a:off x="1000128" y="3267456"/>
            <a:ext cx="74066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76" y="498230"/>
            <a:ext cx="7772400" cy="2731008"/>
          </a:xfrm>
        </p:spPr>
        <p:txBody>
          <a:bodyPr rIns="100584"/>
          <a:lstStyle>
            <a:lvl1pPr algn="r">
              <a:buNone/>
              <a:defRPr sz="4000" b="1" cap="none">
                <a:solidFill>
                  <a:schemeClr val="accent1">
                    <a:tint val="95000"/>
                    <a:satMod val="200000"/>
                  </a:schemeClr>
                </a:solidFill>
              </a:defRPr>
            </a:lvl1pPr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3287713"/>
            <a:ext cx="7772400" cy="1509712"/>
          </a:xfrm>
        </p:spPr>
        <p:txBody>
          <a:bodyPr rIns="128016" anchor="t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8" name="7 Marcador de fecha"/>
          <p:cNvSpPr>
            <a:spLocks noGrp="1"/>
          </p:cNvSpPr>
          <p:nvPr>
            <p:ph type="dt" sz="half" idx="10"/>
          </p:nvPr>
        </p:nvSpPr>
        <p:spPr>
          <a:xfrm>
            <a:off x="5562600" y="6513670"/>
            <a:ext cx="3002280" cy="274320"/>
          </a:xfrm>
        </p:spPr>
        <p:txBody>
          <a:bodyPr vert="horz" rtlCol="0"/>
          <a:lstStyle>
            <a:extLst/>
          </a:lstStyle>
          <a:p>
            <a:fld id="{FBCAF717-0F7C-4958-87E2-F29C5CEAB32C}" type="datetimeFigureOut">
              <a:rPr lang="es-ES" smtClean="0"/>
              <a:pPr/>
              <a:t>03/03/2013</a:t>
            </a:fld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1"/>
          </p:nvPr>
        </p:nvSpPr>
        <p:spPr>
          <a:xfrm>
            <a:off x="8638952" y="6513670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A13F66D5-1CF2-48A9-A71B-0FAA49BB5F9D}" type="slidenum">
              <a:rPr lang="es-ES" smtClean="0"/>
              <a:pPr/>
              <a:t>‹Nº›</a:t>
            </a:fld>
            <a:endParaRPr lang="es-ES"/>
          </a:p>
        </p:txBody>
      </p:sp>
      <p:sp>
        <p:nvSpPr>
          <p:cNvPr id="10" name="9 Marcador de pie de página"/>
          <p:cNvSpPr>
            <a:spLocks noGrp="1"/>
          </p:cNvSpPr>
          <p:nvPr>
            <p:ph type="ftr" sz="quarter" idx="12"/>
          </p:nvPr>
        </p:nvSpPr>
        <p:spPr>
          <a:xfrm>
            <a:off x="1600200" y="6513670"/>
            <a:ext cx="3907464" cy="274320"/>
          </a:xfrm>
        </p:spPr>
        <p:txBody>
          <a:bodyPr vert="horz" rtlCol="0"/>
          <a:lstStyle>
            <a:extLst/>
          </a:lstStyle>
          <a:p>
            <a:endParaRPr lang="es-ES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BCAF717-0F7C-4958-87E2-F29C5CEAB32C}" type="datetimeFigureOut">
              <a:rPr lang="es-ES" smtClean="0"/>
              <a:pPr/>
              <a:t>03/03/2013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641080" y="6514568"/>
            <a:ext cx="464288" cy="274320"/>
          </a:xfrm>
        </p:spPr>
        <p:txBody>
          <a:bodyPr/>
          <a:lstStyle>
            <a:extLst/>
          </a:lstStyle>
          <a:p>
            <a:fld id="{A13F66D5-1CF2-48A9-A71B-0FAA49BB5F9D}" type="slidenum">
              <a:rPr lang="es-ES" smtClean="0"/>
              <a:pPr/>
              <a:t>‹Nº›</a:t>
            </a:fld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9 Rectángulo"/>
          <p:cNvSpPr/>
          <p:nvPr/>
        </p:nvSpPr>
        <p:spPr>
          <a:xfrm>
            <a:off x="616744" y="216521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10 Rectángulo"/>
          <p:cNvSpPr/>
          <p:nvPr/>
        </p:nvSpPr>
        <p:spPr>
          <a:xfrm>
            <a:off x="4800600" y="216521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51948"/>
            <a:ext cx="8229600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3"/>
          </p:nvPr>
        </p:nvSpPr>
        <p:spPr>
          <a:xfrm>
            <a:off x="4645025" y="1535113"/>
            <a:ext cx="4041775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5" name="4 Marcador de contenido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941763"/>
          </a:xfrm>
        </p:spPr>
        <p:txBody>
          <a:bodyPr lIns="9144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941763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BCAF717-0F7C-4958-87E2-F29C5CEAB32C}" type="datetimeFigureOut">
              <a:rPr lang="es-ES" smtClean="0"/>
              <a:pPr/>
              <a:t>03/03/2013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641080" y="6514568"/>
            <a:ext cx="464288" cy="274320"/>
          </a:xfrm>
        </p:spPr>
        <p:txBody>
          <a:bodyPr/>
          <a:lstStyle>
            <a:extLst/>
          </a:lstStyle>
          <a:p>
            <a:fld id="{A13F66D5-1CF2-48A9-A71B-0FAA49BB5F9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53218"/>
            <a:ext cx="8229600" cy="1143000"/>
          </a:xfrm>
        </p:spPr>
        <p:txBody>
          <a:bodyPr/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BCAF717-0F7C-4958-87E2-F29C5CEAB32C}" type="datetimeFigureOut">
              <a:rPr lang="es-ES" smtClean="0"/>
              <a:pPr/>
              <a:t>03/03/2013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13F66D5-1CF2-48A9-A71B-0FAA49BB5F9D}" type="slidenum">
              <a:rPr lang="es-ES" smtClean="0"/>
              <a:pPr/>
              <a:t>‹Nº›</a:t>
            </a:fld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BCAF717-0F7C-4958-87E2-F29C5CEAB32C}" type="datetimeFigureOut">
              <a:rPr lang="es-ES" smtClean="0"/>
              <a:pPr/>
              <a:t>03/03/2013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13F66D5-1CF2-48A9-A71B-0FAA49BB5F9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Rectángulo"/>
          <p:cNvSpPr/>
          <p:nvPr/>
        </p:nvSpPr>
        <p:spPr>
          <a:xfrm>
            <a:off x="5057552" y="105765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963136" y="304800"/>
            <a:ext cx="3931920" cy="762000"/>
          </a:xfrm>
        </p:spPr>
        <p:txBody>
          <a:bodyPr anchor="b"/>
          <a:lstStyle>
            <a:lvl1pPr marL="0" algn="r">
              <a:buNone/>
              <a:defRPr sz="2000" b="1"/>
            </a:lvl1pPr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2"/>
          </p:nvPr>
        </p:nvSpPr>
        <p:spPr>
          <a:xfrm>
            <a:off x="4963136" y="1107560"/>
            <a:ext cx="3931920" cy="1066800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1"/>
          </p:nvPr>
        </p:nvSpPr>
        <p:spPr>
          <a:xfrm>
            <a:off x="228600" y="2209800"/>
            <a:ext cx="8666456" cy="3977640"/>
          </a:xfrm>
        </p:spPr>
        <p:txBody>
          <a:bodyPr/>
          <a:lstStyle>
            <a:lvl1pPr marL="292608">
              <a:defRPr sz="3200"/>
            </a:lvl1pPr>
            <a:lvl2pPr marL="594360">
              <a:defRPr sz="2800"/>
            </a:lvl2pPr>
            <a:lvl3pPr marL="822960">
              <a:defRPr sz="2400"/>
            </a:lvl3pPr>
            <a:lvl4pPr marL="1051560">
              <a:defRPr sz="2000"/>
            </a:lvl4pPr>
            <a:lvl5pPr marL="1261872">
              <a:defRPr sz="2000"/>
            </a:lvl5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9" name="8 Marcador de fecha"/>
          <p:cNvSpPr>
            <a:spLocks noGrp="1"/>
          </p:cNvSpPr>
          <p:nvPr>
            <p:ph type="dt" sz="half" idx="10"/>
          </p:nvPr>
        </p:nvSpPr>
        <p:spPr>
          <a:xfrm>
            <a:off x="5562600" y="6513670"/>
            <a:ext cx="3002280" cy="274320"/>
          </a:xfrm>
        </p:spPr>
        <p:txBody>
          <a:bodyPr vert="horz" rtlCol="0"/>
          <a:lstStyle>
            <a:extLst/>
          </a:lstStyle>
          <a:p>
            <a:fld id="{FBCAF717-0F7C-4958-87E2-F29C5CEAB32C}" type="datetimeFigureOut">
              <a:rPr lang="es-ES" smtClean="0"/>
              <a:pPr/>
              <a:t>03/03/2013</a:t>
            </a:fld>
            <a:endParaRPr lang="es-ES"/>
          </a:p>
        </p:txBody>
      </p:sp>
      <p:sp>
        <p:nvSpPr>
          <p:cNvPr id="10" name="9 Marcador de número de diapositiva"/>
          <p:cNvSpPr>
            <a:spLocks noGrp="1"/>
          </p:cNvSpPr>
          <p:nvPr>
            <p:ph type="sldNum" sz="quarter" idx="11"/>
          </p:nvPr>
        </p:nvSpPr>
        <p:spPr>
          <a:xfrm>
            <a:off x="8638952" y="6513670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A13F66D5-1CF2-48A9-A71B-0FAA49BB5F9D}" type="slidenum">
              <a:rPr lang="es-ES" smtClean="0"/>
              <a:pPr/>
              <a:t>‹Nº›</a:t>
            </a:fld>
            <a:endParaRPr lang="es-ES"/>
          </a:p>
        </p:txBody>
      </p:sp>
      <p:sp>
        <p:nvSpPr>
          <p:cNvPr id="11" name="10 Marcador de pie de página"/>
          <p:cNvSpPr>
            <a:spLocks noGrp="1"/>
          </p:cNvSpPr>
          <p:nvPr>
            <p:ph type="ftr" sz="quarter" idx="12"/>
          </p:nvPr>
        </p:nvSpPr>
        <p:spPr>
          <a:xfrm>
            <a:off x="1600200" y="6513670"/>
            <a:ext cx="3907464" cy="274320"/>
          </a:xfrm>
        </p:spPr>
        <p:txBody>
          <a:bodyPr vert="horz" rtlCol="0"/>
          <a:lstStyle>
            <a:extLst/>
          </a:lstStyle>
          <a:p>
            <a:endParaRPr lang="es-ES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040443" y="4724400"/>
            <a:ext cx="5486400" cy="664536"/>
          </a:xfrm>
        </p:spPr>
        <p:txBody>
          <a:bodyPr anchor="b"/>
          <a:lstStyle>
            <a:lvl1pPr marL="0" algn="r">
              <a:buNone/>
              <a:defRPr sz="2000" b="1"/>
            </a:lvl1pPr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3040443" y="5388936"/>
            <a:ext cx="5486400" cy="912255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13" name="12 Marcador de posición de imagen"/>
          <p:cNvSpPr>
            <a:spLocks noGrp="1"/>
          </p:cNvSpPr>
          <p:nvPr>
            <p:ph type="pic" idx="1"/>
          </p:nvPr>
        </p:nvSpPr>
        <p:spPr>
          <a:xfrm>
            <a:off x="304800" y="249864"/>
            <a:ext cx="8534400" cy="4343400"/>
          </a:xfrm>
          <a:prstGeom prst="round2DiagRect">
            <a:avLst>
              <a:gd name="adj1" fmla="val 11403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  <a:extLst/>
          </a:lstStyle>
          <a:p>
            <a:pPr marL="0" algn="l" rtl="0" eaLnBrk="1" latinLnBrk="0" hangingPunct="1"/>
            <a:r>
              <a:rPr kumimoji="0" lang="es-ES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Haga clic en el icono para agregar una imagen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7 Marcador de fecha"/>
          <p:cNvSpPr>
            <a:spLocks noGrp="1"/>
          </p:cNvSpPr>
          <p:nvPr>
            <p:ph type="dt" sz="half" idx="10"/>
          </p:nvPr>
        </p:nvSpPr>
        <p:spPr>
          <a:xfrm>
            <a:off x="5562600" y="6509004"/>
            <a:ext cx="3002280" cy="274320"/>
          </a:xfrm>
        </p:spPr>
        <p:txBody>
          <a:bodyPr vert="horz" rtlCol="0"/>
          <a:lstStyle>
            <a:extLst/>
          </a:lstStyle>
          <a:p>
            <a:fld id="{FBCAF717-0F7C-4958-87E2-F29C5CEAB32C}" type="datetimeFigureOut">
              <a:rPr lang="es-ES" smtClean="0"/>
              <a:pPr/>
              <a:t>03/03/2013</a:t>
            </a:fld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1"/>
          </p:nvPr>
        </p:nvSpPr>
        <p:spPr>
          <a:xfrm>
            <a:off x="8638952" y="6509004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A13F66D5-1CF2-48A9-A71B-0FAA49BB5F9D}" type="slidenum">
              <a:rPr lang="es-ES" smtClean="0"/>
              <a:pPr/>
              <a:t>‹Nº›</a:t>
            </a:fld>
            <a:endParaRPr lang="es-ES"/>
          </a:p>
        </p:txBody>
      </p:sp>
      <p:sp>
        <p:nvSpPr>
          <p:cNvPr id="10" name="9 Marcador de pie de página"/>
          <p:cNvSpPr>
            <a:spLocks noGrp="1"/>
          </p:cNvSpPr>
          <p:nvPr>
            <p:ph type="ftr" sz="quarter" idx="12"/>
          </p:nvPr>
        </p:nvSpPr>
        <p:spPr>
          <a:xfrm>
            <a:off x="1600200" y="6509004"/>
            <a:ext cx="3907464" cy="274320"/>
          </a:xfrm>
        </p:spPr>
        <p:txBody>
          <a:bodyPr vert="horz" rtlCol="0"/>
          <a:lstStyle>
            <a:extLst/>
          </a:lstStyle>
          <a:p>
            <a:endParaRPr lang="es-ES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BCAF717-0F7C-4958-87E2-F29C5CEAB32C}" type="datetimeFigureOut">
              <a:rPr lang="es-ES" smtClean="0"/>
              <a:pPr/>
              <a:t>03/03/2013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13F66D5-1CF2-48A9-A71B-0FAA49BB5F9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>
            <a:lvl1pPr algn="l">
              <a:defRPr/>
            </a:lvl1pPr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BCAF717-0F7C-4958-87E2-F29C5CEAB32C}" type="datetimeFigureOut">
              <a:rPr lang="es-ES" smtClean="0"/>
              <a:pPr/>
              <a:t>03/03/2013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13F66D5-1CF2-48A9-A71B-0FAA49BB5F9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11EA26C-9C79-4151-B886-F49FF3BE9CDC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dondear rectángulo de esquina diagonal"/>
          <p:cNvSpPr/>
          <p:nvPr/>
        </p:nvSpPr>
        <p:spPr>
          <a:xfrm>
            <a:off x="164592" y="147085"/>
            <a:ext cx="8810846" cy="6565392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1295400" y="6400800"/>
            <a:ext cx="4212264" cy="274320"/>
          </a:xfrm>
          <a:prstGeom prst="rect">
            <a:avLst/>
          </a:prstGeom>
        </p:spPr>
        <p:txBody>
          <a:bodyPr/>
          <a:lstStyle>
            <a:lvl1pPr algn="r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</a:defRPr>
            </a:lvl1pPr>
            <a:extLst/>
          </a:lstStyle>
          <a:p>
            <a:endParaRPr lang="es-ES"/>
          </a:p>
        </p:txBody>
      </p:sp>
      <p:sp>
        <p:nvSpPr>
          <p:cNvPr id="14" name="13 Marcador de fecha"/>
          <p:cNvSpPr>
            <a:spLocks noGrp="1"/>
          </p:cNvSpPr>
          <p:nvPr>
            <p:ph type="dt" sz="half" idx="2"/>
          </p:nvPr>
        </p:nvSpPr>
        <p:spPr>
          <a:xfrm>
            <a:off x="5562600" y="6400800"/>
            <a:ext cx="3002280" cy="274320"/>
          </a:xfrm>
          <a:prstGeom prst="rect">
            <a:avLst/>
          </a:prstGeom>
        </p:spPr>
        <p:txBody>
          <a:bodyPr/>
          <a:lstStyle>
            <a:lvl1pPr algn="l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</a:defRPr>
            </a:lvl1pPr>
            <a:extLst/>
          </a:lstStyle>
          <a:p>
            <a:fld id="{FBCAF717-0F7C-4958-87E2-F29C5CEAB32C}" type="datetimeFigureOut">
              <a:rPr lang="es-ES" smtClean="0"/>
              <a:pPr/>
              <a:t>03/03/2013</a:t>
            </a:fld>
            <a:endParaRPr lang="es-ES"/>
          </a:p>
        </p:txBody>
      </p:sp>
      <p:sp>
        <p:nvSpPr>
          <p:cNvPr id="23" name="22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8638952" y="6514568"/>
            <a:ext cx="464288" cy="274320"/>
          </a:xfrm>
          <a:prstGeom prst="rect">
            <a:avLst/>
          </a:prstGeom>
        </p:spPr>
        <p:txBody>
          <a:bodyPr anchor="ctr"/>
          <a:lstStyle>
            <a:lvl1pPr algn="r" eaLnBrk="1" latinLnBrk="0" hangingPunct="1">
              <a:defRPr kumimoji="0" sz="1600">
                <a:solidFill>
                  <a:schemeClr val="tx2">
                    <a:shade val="90000"/>
                  </a:schemeClr>
                </a:solidFill>
                <a:effectLst/>
              </a:defRPr>
            </a:lvl1pPr>
            <a:extLst/>
          </a:lstStyle>
          <a:p>
            <a:fld id="{A13F66D5-1CF2-48A9-A71B-0FAA49BB5F9D}" type="slidenum">
              <a:rPr lang="es-ES" smtClean="0"/>
              <a:pPr/>
              <a:t>‹Nº›</a:t>
            </a:fld>
            <a:endParaRPr lang="es-ES"/>
          </a:p>
        </p:txBody>
      </p:sp>
      <p:sp>
        <p:nvSpPr>
          <p:cNvPr id="22" name="21 Marcador de título"/>
          <p:cNvSpPr>
            <a:spLocks noGrp="1"/>
          </p:cNvSpPr>
          <p:nvPr>
            <p:ph type="title"/>
          </p:nvPr>
        </p:nvSpPr>
        <p:spPr>
          <a:xfrm>
            <a:off x="457200" y="253536"/>
            <a:ext cx="8229600" cy="1143000"/>
          </a:xfrm>
          <a:prstGeom prst="rect">
            <a:avLst/>
          </a:prstGeom>
        </p:spPr>
        <p:txBody>
          <a:bodyPr rIns="91440" anchor="b">
            <a:normAutofit/>
            <a:scene3d>
              <a:camera prst="orthographicFront"/>
              <a:lightRig rig="soft" dir="t">
                <a:rot lat="0" lon="0" rev="2400000"/>
              </a:lightRig>
            </a:scene3d>
            <a:sp3d>
              <a:bevelT w="19050" h="12700"/>
            </a:sp3d>
          </a:bodyPr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13" name="12 Marcador de texto"/>
          <p:cNvSpPr>
            <a:spLocks noGrp="1"/>
          </p:cNvSpPr>
          <p:nvPr>
            <p:ph type="body" idx="1"/>
          </p:nvPr>
        </p:nvSpPr>
        <p:spPr>
          <a:xfrm>
            <a:off x="457200" y="1646237"/>
            <a:ext cx="8229600" cy="452628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  <a:p>
            <a:pPr lvl="1" eaLnBrk="1" latinLnBrk="0" hangingPunct="1"/>
            <a:r>
              <a:rPr kumimoji="0" lang="es-ES" smtClean="0"/>
              <a:t>Segundo nivel</a:t>
            </a:r>
          </a:p>
          <a:p>
            <a:pPr lvl="2" eaLnBrk="1" latinLnBrk="0" hangingPunct="1"/>
            <a:r>
              <a:rPr kumimoji="0" lang="es-ES" smtClean="0"/>
              <a:t>Tercer nivel</a:t>
            </a:r>
          </a:p>
          <a:p>
            <a:pPr lvl="3" eaLnBrk="1" latinLnBrk="0" hangingPunct="1"/>
            <a:r>
              <a:rPr kumimoji="0" lang="es-ES" smtClean="0"/>
              <a:t>Cuarto nivel</a:t>
            </a:r>
          </a:p>
          <a:p>
            <a:pPr lvl="4" eaLnBrk="1" latinLnBrk="0" hangingPunct="1"/>
            <a:r>
              <a:rPr kumimoji="0" lang="es-ES" smtClean="0"/>
              <a:t>Quinto nivel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949" r:id="rId1"/>
    <p:sldLayoutId id="2147483950" r:id="rId2"/>
    <p:sldLayoutId id="2147483951" r:id="rId3"/>
    <p:sldLayoutId id="2147483952" r:id="rId4"/>
    <p:sldLayoutId id="2147483953" r:id="rId5"/>
    <p:sldLayoutId id="2147483954" r:id="rId6"/>
    <p:sldLayoutId id="2147483955" r:id="rId7"/>
    <p:sldLayoutId id="2147483956" r:id="rId8"/>
    <p:sldLayoutId id="2147483957" r:id="rId9"/>
    <p:sldLayoutId id="2147483958" r:id="rId10"/>
    <p:sldLayoutId id="2147483959" r:id="rId11"/>
  </p:sldLayoutIdLst>
  <p:transition/>
  <p:txStyles>
    <p:titleStyle>
      <a:lvl1pPr marL="54864" algn="r" rtl="0" eaLnBrk="1" latinLnBrk="0" hangingPunct="1">
        <a:spcBef>
          <a:spcPct val="0"/>
        </a:spcBef>
        <a:buNone/>
        <a:defRPr kumimoji="0" sz="4600" kern="1200">
          <a:solidFill>
            <a:schemeClr val="tx2">
              <a:tint val="100000"/>
              <a:shade val="90000"/>
              <a:satMod val="250000"/>
              <a:alpha val="100000"/>
            </a:schemeClr>
          </a:solidFill>
          <a:effectLst>
            <a:outerShdw blurRad="38100" dist="25500" dir="5400000" algn="tl" rotWithShape="0">
              <a:srgbClr val="000000">
                <a:satMod val="180000"/>
                <a:alpha val="7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92100" indent="-292100" algn="l" rtl="0" eaLnBrk="1" latinLnBrk="0" hangingPunct="1">
        <a:spcBef>
          <a:spcPts val="0"/>
        </a:spcBef>
        <a:buClr>
          <a:schemeClr val="accent1"/>
        </a:buClr>
        <a:buSzPct val="70000"/>
        <a:buFont typeface="Wingdings 2"/>
        <a:buChar char="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28600" algn="l" rtl="0" eaLnBrk="1" latinLnBrk="0" hangingPunct="1">
        <a:spcBef>
          <a:spcPts val="400"/>
        </a:spcBef>
        <a:buClr>
          <a:schemeClr val="accent2"/>
        </a:buClr>
        <a:buSzPct val="90000"/>
        <a:buFontTx/>
        <a:buChar char="•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192024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82880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625321CA-1DD0-4497-82B2-A950DECFA9F0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gif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youtu.be/GMUlkSVwZXE" TargetMode="Externa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31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32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3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-1116632" y="2132856"/>
            <a:ext cx="11368451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72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EDUARDO FALÚ</a:t>
            </a:r>
            <a:endParaRPr lang="es-ES" sz="72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467544" y="3573016"/>
            <a:ext cx="8240146" cy="107721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s-ES_tradnl" sz="3200" b="1" cap="none" spc="0" dirty="0" smtClean="0">
                <a:ln w="50800"/>
                <a:solidFill>
                  <a:schemeClr val="bg1">
                    <a:shade val="50000"/>
                  </a:schemeClr>
                </a:solidFill>
                <a:effectLst/>
              </a:rPr>
              <a:t>GUITARRISTA  Y COMPOSITOR ARGENTINO </a:t>
            </a:r>
            <a:endParaRPr lang="es-ES" sz="32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1944000" y="6084000"/>
            <a:ext cx="5413661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s-ES_tradnl" sz="28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Sincronizado… no usar ratón </a:t>
            </a:r>
            <a:endParaRPr lang="es-ES" sz="28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5" name="Picture 16" descr="5 NOTES OR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80312" y="5949280"/>
            <a:ext cx="1008062" cy="746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 advClick="0" advTm="6000">
    <p:sndAc>
      <p:stSnd>
        <p:snd r:embed="rId2" name="join_output x3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7" name="Picture 2" descr="C:\Users\Administrador\Desktop\Guitarra Falú.png"/>
          <p:cNvPicPr>
            <a:picLocks noChangeAspect="1" noChangeArrowheads="1"/>
          </p:cNvPicPr>
          <p:nvPr/>
        </p:nvPicPr>
        <p:blipFill>
          <a:blip r:embed="rId2" cstate="print"/>
          <a:srcRect l="1515" t="1026" r="1515" b="3740"/>
          <a:stretch>
            <a:fillRect/>
          </a:stretch>
        </p:blipFill>
        <p:spPr bwMode="auto">
          <a:xfrm>
            <a:off x="36000" y="-54000"/>
            <a:ext cx="4464496" cy="6912000"/>
          </a:xfrm>
          <a:prstGeom prst="rect">
            <a:avLst/>
          </a:prstGeom>
          <a:noFill/>
        </p:spPr>
      </p:pic>
      <p:grpSp>
        <p:nvGrpSpPr>
          <p:cNvPr id="8" name="7 Grupo"/>
          <p:cNvGrpSpPr/>
          <p:nvPr/>
        </p:nvGrpSpPr>
        <p:grpSpPr>
          <a:xfrm>
            <a:off x="4499993" y="-55903"/>
            <a:ext cx="4644007" cy="6913903"/>
            <a:chOff x="4499993" y="-55903"/>
            <a:chExt cx="4644007" cy="6913903"/>
          </a:xfrm>
        </p:grpSpPr>
        <p:pic>
          <p:nvPicPr>
            <p:cNvPr id="9" name="Picture 2" descr="D:\Mis documentos\Mis imágenes\guitarra-esp 5.jpg"/>
            <p:cNvPicPr>
              <a:picLocks noChangeAspect="1" noChangeArrowheads="1"/>
            </p:cNvPicPr>
            <p:nvPr/>
          </p:nvPicPr>
          <p:blipFill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</a:blip>
            <a:srcRect/>
            <a:stretch>
              <a:fillRect/>
            </a:stretch>
          </p:blipFill>
          <p:spPr bwMode="auto">
            <a:xfrm>
              <a:off x="4499993" y="-55903"/>
              <a:ext cx="4644007" cy="6913903"/>
            </a:xfrm>
            <a:prstGeom prst="rect">
              <a:avLst/>
            </a:prstGeom>
            <a:noFill/>
            <a:ln>
              <a:solidFill>
                <a:schemeClr val="bg1"/>
              </a:solidFill>
            </a:ln>
          </p:spPr>
        </p:pic>
        <p:pic>
          <p:nvPicPr>
            <p:cNvPr id="10" name="Picture 2" descr="D:\Mis documentos\Mis imágenes\guitarra esp 4.jpg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 rot="19740904">
              <a:off x="7799991" y="542554"/>
              <a:ext cx="901818" cy="1320893"/>
            </a:xfrm>
            <a:prstGeom prst="rect">
              <a:avLst/>
            </a:prstGeom>
            <a:noFill/>
          </p:spPr>
        </p:pic>
      </p:grpSp>
      <p:sp>
        <p:nvSpPr>
          <p:cNvPr id="11" name="Text Box 13"/>
          <p:cNvSpPr txBox="1">
            <a:spLocks noChangeArrowheads="1"/>
          </p:cNvSpPr>
          <p:nvPr/>
        </p:nvSpPr>
        <p:spPr bwMode="auto">
          <a:xfrm>
            <a:off x="7416000" y="6444000"/>
            <a:ext cx="1481496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MX" sz="1400" i="1" dirty="0" err="1" smtClean="0">
                <a:solidFill>
                  <a:schemeClr val="bg1"/>
                </a:solidFill>
                <a:latin typeface="Monotype Corsiva" pitchFamily="66" charset="0"/>
              </a:rPr>
              <a:t>pps</a:t>
            </a:r>
            <a:r>
              <a:rPr lang="es-MX" sz="1400" i="1" dirty="0" smtClean="0">
                <a:solidFill>
                  <a:schemeClr val="bg1"/>
                </a:solidFill>
                <a:latin typeface="Monotype Corsiva" pitchFamily="66" charset="0"/>
              </a:rPr>
              <a:t> : </a:t>
            </a:r>
            <a:r>
              <a:rPr lang="es-MX" sz="1400" i="1" dirty="0" err="1" smtClean="0">
                <a:solidFill>
                  <a:schemeClr val="bg1"/>
                </a:solidFill>
                <a:latin typeface="Monotype Corsiva" pitchFamily="66" charset="0"/>
              </a:rPr>
              <a:t>Risto</a:t>
            </a:r>
            <a:r>
              <a:rPr lang="es-MX" sz="1400" i="1" dirty="0" smtClean="0">
                <a:solidFill>
                  <a:schemeClr val="bg1"/>
                </a:solidFill>
                <a:latin typeface="Monotype Corsiva" pitchFamily="66" charset="0"/>
              </a:rPr>
              <a:t> + Isolina</a:t>
            </a:r>
            <a:endParaRPr lang="es-MX" sz="1400" i="1" dirty="0">
              <a:solidFill>
                <a:schemeClr val="bg1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slow" advClick="0" advTm="4000">
    <p:split orient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612000" y="360000"/>
            <a:ext cx="8229600" cy="6093336"/>
          </a:xfrm>
          <a:noFill/>
        </p:spPr>
        <p:txBody>
          <a:bodyPr>
            <a:noAutofit/>
          </a:bodyPr>
          <a:lstStyle/>
          <a:p>
            <a:endParaRPr lang="es-ES" sz="1600" dirty="0" smtClean="0"/>
          </a:p>
          <a:p>
            <a:pPr>
              <a:buNone/>
            </a:pPr>
            <a:r>
              <a:rPr lang="es-ES" sz="1600" dirty="0" smtClean="0"/>
              <a:t>                                       </a:t>
            </a:r>
            <a:r>
              <a:rPr lang="es-ES" dirty="0" smtClean="0"/>
              <a:t> </a:t>
            </a:r>
            <a:r>
              <a:rPr lang="es-ES" sz="4800" b="1" dirty="0" smtClean="0"/>
              <a:t>Eduardo Falú </a:t>
            </a:r>
            <a:endParaRPr lang="es-ES" sz="1800" b="1" dirty="0" smtClean="0"/>
          </a:p>
          <a:p>
            <a:pPr>
              <a:buNone/>
            </a:pPr>
            <a:r>
              <a:rPr lang="es-ES" sz="1600" dirty="0" smtClean="0"/>
              <a:t>                                         </a:t>
            </a:r>
            <a:endParaRPr lang="es-ES" sz="1800" b="1" dirty="0" smtClean="0"/>
          </a:p>
          <a:p>
            <a:endParaRPr lang="es-ES_tradnl" sz="1400" dirty="0" smtClean="0"/>
          </a:p>
          <a:p>
            <a:endParaRPr lang="es-ES" sz="1400" dirty="0" smtClean="0"/>
          </a:p>
          <a:p>
            <a:r>
              <a:rPr lang="es-ES" sz="2000" dirty="0" smtClean="0">
                <a:latin typeface="Berlin Sans FB" pitchFamily="34" charset="0"/>
                <a:cs typeface="Arial" pitchFamily="34" charset="0"/>
              </a:rPr>
              <a:t>Nació en una pequeña localidad de Salta, provincia del noroeste argentino, el 7 de julio de 1923. </a:t>
            </a:r>
          </a:p>
          <a:p>
            <a:pPr>
              <a:buNone/>
            </a:pPr>
            <a:r>
              <a:rPr lang="es-ES" sz="2000" dirty="0" smtClean="0">
                <a:latin typeface="Berlin Sans FB" pitchFamily="34" charset="0"/>
                <a:cs typeface="Arial" pitchFamily="34" charset="0"/>
              </a:rPr>
              <a:t>    </a:t>
            </a:r>
          </a:p>
          <a:p>
            <a:pPr>
              <a:buNone/>
            </a:pPr>
            <a:endParaRPr lang="es-ES" sz="2000" dirty="0" smtClean="0">
              <a:latin typeface="Berlin Sans FB" pitchFamily="34" charset="0"/>
              <a:cs typeface="Arial" pitchFamily="34" charset="0"/>
            </a:endParaRPr>
          </a:p>
          <a:p>
            <a:r>
              <a:rPr lang="es-ES" sz="2000" dirty="0" smtClean="0">
                <a:latin typeface="Berlin Sans FB" pitchFamily="34" charset="0"/>
                <a:cs typeface="Arial" pitchFamily="34" charset="0"/>
              </a:rPr>
              <a:t>Comenzó a tocar guitarra a los once años, y poco después realizó sus estudios formales en la ciudad de Salta.</a:t>
            </a:r>
          </a:p>
          <a:p>
            <a:endParaRPr lang="es-ES_tradnl" sz="2000" dirty="0" smtClean="0">
              <a:latin typeface="Berlin Sans FB" pitchFamily="34" charset="0"/>
              <a:cs typeface="Arial" pitchFamily="34" charset="0"/>
            </a:endParaRPr>
          </a:p>
          <a:p>
            <a:endParaRPr lang="es-ES" sz="2000" dirty="0" smtClean="0">
              <a:latin typeface="Berlin Sans FB" pitchFamily="34" charset="0"/>
              <a:cs typeface="Arial" pitchFamily="34" charset="0"/>
            </a:endParaRPr>
          </a:p>
          <a:p>
            <a:r>
              <a:rPr lang="es-ES" sz="2000" dirty="0" smtClean="0">
                <a:latin typeface="Berlin Sans FB" pitchFamily="34" charset="0"/>
                <a:cs typeface="Arial" pitchFamily="34" charset="0"/>
              </a:rPr>
              <a:t>Desde 1945 y en la actualidad, reside en Buenos Aires. </a:t>
            </a:r>
          </a:p>
          <a:p>
            <a:endParaRPr lang="es-ES" sz="2000" dirty="0" smtClean="0">
              <a:latin typeface="Berlin Sans FB" pitchFamily="34" charset="0"/>
              <a:cs typeface="Arial" pitchFamily="34" charset="0"/>
            </a:endParaRPr>
          </a:p>
          <a:p>
            <a:endParaRPr lang="es-ES" sz="2000" dirty="0" smtClean="0">
              <a:latin typeface="Berlin Sans FB" pitchFamily="34" charset="0"/>
              <a:cs typeface="Arial" pitchFamily="34" charset="0"/>
            </a:endParaRPr>
          </a:p>
          <a:p>
            <a:r>
              <a:rPr lang="es-ES" sz="2000" dirty="0" smtClean="0">
                <a:latin typeface="Berlin Sans FB" pitchFamily="34" charset="0"/>
                <a:cs typeface="Arial" pitchFamily="34" charset="0"/>
              </a:rPr>
              <a:t>Ha dado conciertos por todo el mundo, incluyendo Estados Unidos, Francia y Japón.</a:t>
            </a:r>
            <a:endParaRPr lang="es-ES" sz="1600" dirty="0" smtClean="0"/>
          </a:p>
          <a:p>
            <a:endParaRPr lang="es-ES_tradnl" sz="1400" dirty="0" smtClean="0"/>
          </a:p>
          <a:p>
            <a:endParaRPr lang="es-ES_tradnl" sz="1400" dirty="0" smtClean="0"/>
          </a:p>
          <a:p>
            <a:endParaRPr lang="es-ES_tradnl" sz="1400" dirty="0" smtClean="0"/>
          </a:p>
          <a:p>
            <a:endParaRPr lang="es-ES_tradnl" sz="1400" dirty="0" smtClean="0"/>
          </a:p>
          <a:p>
            <a:endParaRPr lang="es-ES_tradnl" sz="1400" dirty="0" smtClean="0"/>
          </a:p>
          <a:p>
            <a:endParaRPr lang="es-ES_tradnl" sz="1400" dirty="0" smtClean="0"/>
          </a:p>
          <a:p>
            <a:endParaRPr lang="es-ES_tradnl" sz="1400" dirty="0" smtClean="0"/>
          </a:p>
          <a:p>
            <a:endParaRPr lang="es-ES_tradnl" sz="1400" dirty="0" smtClean="0"/>
          </a:p>
          <a:p>
            <a:endParaRPr lang="es-ES_tradnl" sz="1400" dirty="0" smtClean="0"/>
          </a:p>
          <a:p>
            <a:endParaRPr lang="es-ES_tradnl" sz="1400" dirty="0" smtClean="0"/>
          </a:p>
          <a:p>
            <a:endParaRPr lang="es-ES_tradnl" sz="1400" dirty="0" smtClean="0"/>
          </a:p>
          <a:p>
            <a:endParaRPr lang="es-ES_tradnl" sz="1400" dirty="0" smtClean="0"/>
          </a:p>
          <a:p>
            <a:endParaRPr lang="es-ES_tradnl" sz="1400" dirty="0" smtClean="0"/>
          </a:p>
          <a:p>
            <a:endParaRPr lang="es-ES_tradnl" sz="1400" dirty="0" smtClean="0"/>
          </a:p>
          <a:p>
            <a:endParaRPr lang="es-ES_tradnl" sz="1400" dirty="0" smtClean="0"/>
          </a:p>
          <a:p>
            <a:endParaRPr lang="es-ES_tradnl" sz="1400" dirty="0" smtClean="0"/>
          </a:p>
          <a:p>
            <a:endParaRPr lang="es-ES_tradnl" sz="1400" dirty="0" smtClean="0"/>
          </a:p>
          <a:p>
            <a:endParaRPr lang="es-ES_tradnl" sz="1400" dirty="0" smtClean="0"/>
          </a:p>
          <a:p>
            <a:endParaRPr lang="es-ES_tradnl" sz="1400" dirty="0" smtClean="0"/>
          </a:p>
          <a:p>
            <a:endParaRPr lang="es-ES_tradnl" sz="1400" dirty="0" smtClean="0"/>
          </a:p>
          <a:p>
            <a:endParaRPr lang="es-ES_tradnl" sz="1400" dirty="0" smtClean="0"/>
          </a:p>
          <a:p>
            <a:endParaRPr lang="es-ES_tradnl" sz="1400" dirty="0" smtClean="0"/>
          </a:p>
          <a:p>
            <a:endParaRPr lang="es-ES_tradnl" sz="1400" dirty="0" smtClean="0"/>
          </a:p>
          <a:p>
            <a:endParaRPr lang="es-ES_tradnl" sz="1400" dirty="0" smtClean="0"/>
          </a:p>
          <a:p>
            <a:endParaRPr lang="es-ES_tradnl" sz="1400" dirty="0" smtClean="0"/>
          </a:p>
          <a:p>
            <a:pPr>
              <a:buNone/>
            </a:pPr>
            <a:endParaRPr lang="es-ES" sz="1400" dirty="0" smtClean="0"/>
          </a:p>
        </p:txBody>
      </p:sp>
    </p:spTree>
  </p:cSld>
  <p:clrMapOvr>
    <a:masterClrMapping/>
  </p:clrMapOvr>
  <p:transition spd="slow" advClick="0" advTm="12000">
    <p:zo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Administrador\Desktop\Eduardo Falú (Joven)limpia y final .jpg"/>
          <p:cNvPicPr>
            <a:picLocks noChangeAspect="1" noChangeArrowheads="1"/>
          </p:cNvPicPr>
          <p:nvPr/>
        </p:nvPicPr>
        <p:blipFill>
          <a:blip r:embed="rId3" cstate="print">
            <a:grayscl/>
          </a:blip>
          <a:srcRect l="2159" r="1179" b="2594"/>
          <a:stretch>
            <a:fillRect/>
          </a:stretch>
        </p:blipFill>
        <p:spPr bwMode="auto">
          <a:xfrm>
            <a:off x="2195736" y="1008000"/>
            <a:ext cx="4824536" cy="4824536"/>
          </a:xfrm>
          <a:prstGeom prst="rect">
            <a:avLst/>
          </a:prstGeom>
          <a:ln w="38100">
            <a:noFill/>
          </a:ln>
          <a:effectLst>
            <a:outerShdw blurRad="76200" dir="13500000" sy="23000" kx="1200000" algn="br" rotWithShape="0">
              <a:prstClr val="black">
                <a:alpha val="20000"/>
              </a:prstClr>
            </a:outerShdw>
            <a:softEdge rad="63500"/>
          </a:effectLst>
        </p:spPr>
      </p:pic>
    </p:spTree>
  </p:cSld>
  <p:clrMapOvr>
    <a:masterClrMapping/>
  </p:clrMapOvr>
  <p:transition spd="slow" advClick="0" advTm="3000">
    <p:diamond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s-ES_tradnl" dirty="0" smtClean="0"/>
              <a:t>Sus obras </a:t>
            </a:r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23528" y="1908000"/>
            <a:ext cx="8373616" cy="4526280"/>
          </a:xfrm>
        </p:spPr>
        <p:txBody>
          <a:bodyPr>
            <a:normAutofit/>
          </a:bodyPr>
          <a:lstStyle/>
          <a:p>
            <a:endParaRPr lang="es-ES" sz="2000" dirty="0" smtClean="0">
              <a:latin typeface="Berlin Sans FB" pitchFamily="34" charset="0"/>
            </a:endParaRPr>
          </a:p>
          <a:p>
            <a:r>
              <a:rPr lang="es-ES" sz="2000" dirty="0" smtClean="0">
                <a:latin typeface="Berlin Sans FB" pitchFamily="34" charset="0"/>
              </a:rPr>
              <a:t>Sobre letras de Jaime Dávalos compuso, para mencionar algunas: "Zamba de la Candelaria", "Trago de sombra” y "Canción del </a:t>
            </a:r>
            <a:r>
              <a:rPr lang="es-ES" sz="2000" dirty="0" err="1" smtClean="0">
                <a:latin typeface="Berlin Sans FB" pitchFamily="34" charset="0"/>
              </a:rPr>
              <a:t>jangadero</a:t>
            </a:r>
            <a:r>
              <a:rPr lang="es-ES" sz="2000" dirty="0" smtClean="0">
                <a:latin typeface="Berlin Sans FB" pitchFamily="34" charset="0"/>
              </a:rPr>
              <a:t>”.</a:t>
            </a:r>
          </a:p>
          <a:p>
            <a:endParaRPr lang="es-ES" sz="2000" dirty="0" smtClean="0">
              <a:latin typeface="Berlin Sans FB" pitchFamily="34" charset="0"/>
            </a:endParaRPr>
          </a:p>
          <a:p>
            <a:endParaRPr lang="es-ES" sz="2000" dirty="0" smtClean="0">
              <a:latin typeface="Berlin Sans FB" pitchFamily="34" charset="0"/>
            </a:endParaRPr>
          </a:p>
          <a:p>
            <a:r>
              <a:rPr lang="es-ES" sz="2000" dirty="0" smtClean="0">
                <a:latin typeface="Berlin Sans FB" pitchFamily="34" charset="0"/>
              </a:rPr>
              <a:t>También otras de carácter épico: </a:t>
            </a:r>
            <a:r>
              <a:rPr lang="es-ES" sz="2000" i="1" dirty="0" smtClean="0">
                <a:solidFill>
                  <a:srgbClr val="FFFFCC"/>
                </a:solidFill>
                <a:latin typeface="Berlin Sans FB" pitchFamily="34" charset="0"/>
              </a:rPr>
              <a:t>Romance de la Muerte de Juan Lavalle</a:t>
            </a:r>
            <a:r>
              <a:rPr lang="es-ES" sz="2000" dirty="0" smtClean="0">
                <a:latin typeface="Berlin Sans FB" pitchFamily="34" charset="0"/>
              </a:rPr>
              <a:t>, en colaboración con Ernesto Sábato; y </a:t>
            </a:r>
            <a:r>
              <a:rPr lang="es-ES" sz="2000" i="1" dirty="0" smtClean="0">
                <a:solidFill>
                  <a:srgbClr val="FFFFCC"/>
                </a:solidFill>
                <a:latin typeface="Berlin Sans FB" pitchFamily="34" charset="0"/>
              </a:rPr>
              <a:t>José Hernández</a:t>
            </a:r>
            <a:r>
              <a:rPr lang="es-ES" sz="2000" dirty="0" smtClean="0">
                <a:latin typeface="Berlin Sans FB" pitchFamily="34" charset="0"/>
              </a:rPr>
              <a:t>, sobre textos de Jorge Luis Borges.</a:t>
            </a:r>
          </a:p>
          <a:p>
            <a:endParaRPr lang="es-ES" sz="2000" dirty="0" smtClean="0">
              <a:latin typeface="Berlin Sans FB" pitchFamily="34" charset="0"/>
            </a:endParaRPr>
          </a:p>
          <a:p>
            <a:endParaRPr lang="es-ES" sz="2000" dirty="0" smtClean="0">
              <a:latin typeface="Berlin Sans FB" pitchFamily="34" charset="0"/>
            </a:endParaRPr>
          </a:p>
          <a:p>
            <a:r>
              <a:rPr lang="es-ES" sz="2000" dirty="0" smtClean="0">
                <a:latin typeface="Berlin Sans FB" pitchFamily="34" charset="0"/>
              </a:rPr>
              <a:t>Hizo famosa con sus arreglos la tradicional zamba </a:t>
            </a:r>
            <a:r>
              <a:rPr lang="es-ES" sz="2000" dirty="0" smtClean="0">
                <a:solidFill>
                  <a:srgbClr val="FFFFCC"/>
                </a:solidFill>
                <a:latin typeface="Berlin Sans FB" pitchFamily="34" charset="0"/>
              </a:rPr>
              <a:t>"La cuartelera"</a:t>
            </a:r>
            <a:r>
              <a:rPr lang="es-ES" sz="2000" dirty="0" smtClean="0">
                <a:latin typeface="Berlin Sans FB" pitchFamily="34" charset="0"/>
              </a:rPr>
              <a:t>, nacida en los campos de batalla argentinos. </a:t>
            </a:r>
            <a:endParaRPr lang="es-ES" sz="3400" dirty="0"/>
          </a:p>
        </p:txBody>
      </p:sp>
    </p:spTree>
  </p:cSld>
  <p:clrMapOvr>
    <a:masterClrMapping/>
  </p:clrMapOvr>
  <p:transition spd="slow" advClick="0" advTm="17000">
    <p:zo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Administrador\Desktop\fotos nuevas\IMG_2790.jpg"/>
          <p:cNvPicPr>
            <a:picLocks noChangeAspect="1" noChangeArrowheads="1"/>
          </p:cNvPicPr>
          <p:nvPr/>
        </p:nvPicPr>
        <p:blipFill>
          <a:blip r:embed="rId2" cstate="print"/>
          <a:srcRect b="7171"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pic>
        <p:nvPicPr>
          <p:cNvPr id="1026" name="Picture 2" descr="C:\Users\Administrador\Desktop\Falú para retoque minimo 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52000" y="2415127"/>
            <a:ext cx="3888432" cy="3992125"/>
          </a:xfrm>
          <a:prstGeom prst="rect">
            <a:avLst/>
          </a:prstGeom>
          <a:noFill/>
          <a:ln>
            <a:solidFill>
              <a:srgbClr val="FFFF00"/>
            </a:solidFill>
          </a:ln>
          <a:effectLst>
            <a:glow rad="139700">
              <a:schemeClr val="accent6">
                <a:satMod val="175000"/>
                <a:alpha val="40000"/>
              </a:schemeClr>
            </a:glow>
          </a:effectLst>
        </p:spPr>
      </p:pic>
      <p:pic>
        <p:nvPicPr>
          <p:cNvPr id="1027" name="Picture 3" descr="C:\Users\Administrador\Desktop\Romance de la Muerte de Juan Lavalle (Falú).jpg"/>
          <p:cNvPicPr>
            <a:picLocks noChangeAspect="1" noChangeArrowheads="1"/>
          </p:cNvPicPr>
          <p:nvPr/>
        </p:nvPicPr>
        <p:blipFill>
          <a:blip r:embed="rId4" cstate="print"/>
          <a:srcRect l="3619" t="3496" r="4107" b="3863"/>
          <a:stretch>
            <a:fillRect/>
          </a:stretch>
        </p:blipFill>
        <p:spPr bwMode="auto">
          <a:xfrm>
            <a:off x="467544" y="548680"/>
            <a:ext cx="4032448" cy="3816424"/>
          </a:xfrm>
          <a:prstGeom prst="rect">
            <a:avLst/>
          </a:prstGeom>
          <a:noFill/>
          <a:ln w="9525">
            <a:solidFill>
              <a:srgbClr val="FFFF00"/>
            </a:solidFill>
          </a:ln>
          <a:effectLst>
            <a:glow rad="139700">
              <a:schemeClr val="accent6">
                <a:satMod val="175000"/>
                <a:alpha val="40000"/>
              </a:schemeClr>
            </a:glow>
          </a:effectLst>
        </p:spPr>
      </p:pic>
    </p:spTree>
  </p:cSld>
  <p:clrMapOvr>
    <a:masterClrMapping/>
  </p:clrMapOvr>
  <p:transition spd="slow" advClick="0" advTm="7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52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540000" y="2492896"/>
            <a:ext cx="8424936" cy="35086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000" dirty="0" smtClean="0">
                <a:latin typeface="Berlin Sans FB" pitchFamily="34" charset="0"/>
              </a:rPr>
              <a:t>En la </a:t>
            </a:r>
            <a:r>
              <a:rPr lang="es-ES" sz="2000" i="1" dirty="0" smtClean="0">
                <a:solidFill>
                  <a:srgbClr val="FFFFCC"/>
                </a:solidFill>
                <a:latin typeface="Berlin Sans FB" pitchFamily="34" charset="0"/>
              </a:rPr>
              <a:t>Suite Argentina, </a:t>
            </a:r>
            <a:r>
              <a:rPr lang="es-ES" sz="2000" dirty="0" smtClean="0">
                <a:latin typeface="Berlin Sans FB" pitchFamily="34" charset="0"/>
              </a:rPr>
              <a:t>expuso sus conocimientos de música clásica de raíz folclórica junto a la </a:t>
            </a:r>
            <a:r>
              <a:rPr lang="es-ES" sz="2000" dirty="0" err="1" smtClean="0">
                <a:solidFill>
                  <a:srgbClr val="FFFFCC"/>
                </a:solidFill>
                <a:latin typeface="Berlin Sans FB" pitchFamily="34" charset="0"/>
              </a:rPr>
              <a:t>Camerata</a:t>
            </a:r>
            <a:r>
              <a:rPr lang="es-ES" sz="2000" dirty="0" smtClean="0">
                <a:solidFill>
                  <a:srgbClr val="FFFFCC"/>
                </a:solidFill>
                <a:latin typeface="Berlin Sans FB" pitchFamily="34" charset="0"/>
              </a:rPr>
              <a:t> Bariloche</a:t>
            </a:r>
            <a:r>
              <a:rPr lang="es-ES" sz="2000" dirty="0" smtClean="0">
                <a:latin typeface="Berlin Sans FB" pitchFamily="34" charset="0"/>
              </a:rPr>
              <a:t>. </a:t>
            </a:r>
          </a:p>
          <a:p>
            <a:endParaRPr lang="es-ES" sz="2000" dirty="0" smtClean="0">
              <a:latin typeface="Berlin Sans FB" pitchFamily="34" charset="0"/>
            </a:endParaRPr>
          </a:p>
          <a:p>
            <a:endParaRPr lang="es-ES" sz="2000" dirty="0" smtClean="0">
              <a:latin typeface="Berlin Sans FB" pitchFamily="34" charset="0"/>
            </a:endParaRPr>
          </a:p>
          <a:p>
            <a:r>
              <a:rPr lang="es-ES" sz="2000" dirty="0" smtClean="0">
                <a:latin typeface="Berlin Sans FB" pitchFamily="34" charset="0"/>
              </a:rPr>
              <a:t>Recibió el premio </a:t>
            </a:r>
            <a:r>
              <a:rPr lang="es-ES" sz="2000" dirty="0" err="1" smtClean="0">
                <a:latin typeface="Berlin Sans FB" pitchFamily="34" charset="0"/>
              </a:rPr>
              <a:t>Konex</a:t>
            </a:r>
            <a:r>
              <a:rPr lang="es-ES" sz="2000" dirty="0" smtClean="0">
                <a:latin typeface="Berlin Sans FB" pitchFamily="34" charset="0"/>
              </a:rPr>
              <a:t> de platino 1985 como instrumentista de folclore. </a:t>
            </a:r>
          </a:p>
          <a:p>
            <a:endParaRPr lang="es-ES_tradnl" sz="2000" dirty="0" smtClean="0">
              <a:latin typeface="Berlin Sans FB" pitchFamily="34" charset="0"/>
            </a:endParaRPr>
          </a:p>
          <a:p>
            <a:endParaRPr lang="es-ES" sz="2000" dirty="0" smtClean="0">
              <a:latin typeface="Berlin Sans FB" pitchFamily="34" charset="0"/>
            </a:endParaRPr>
          </a:p>
          <a:p>
            <a:r>
              <a:rPr lang="es-ES" sz="2000" dirty="0" smtClean="0">
                <a:latin typeface="Berlin Sans FB" pitchFamily="34" charset="0"/>
              </a:rPr>
              <a:t>Es un refinado guitarrista, cantante y compositor. La calidad de su barítona voz es amada en el mundo. Escucharla eleva y purifica.</a:t>
            </a:r>
          </a:p>
          <a:p>
            <a:r>
              <a:rPr lang="es-ES" sz="2400" dirty="0" smtClean="0"/>
              <a:t> </a:t>
            </a:r>
          </a:p>
          <a:p>
            <a:endParaRPr lang="es-ES" dirty="0" smtClean="0"/>
          </a:p>
        </p:txBody>
      </p:sp>
      <p:pic>
        <p:nvPicPr>
          <p:cNvPr id="3" name="2 Imagen" descr="Imagen1.png"/>
          <p:cNvPicPr>
            <a:picLocks noChangeAspect="1"/>
          </p:cNvPicPr>
          <p:nvPr/>
        </p:nvPicPr>
        <p:blipFill>
          <a:blip r:embed="rId2" cstate="print">
            <a:lum bright="60000"/>
          </a:blip>
          <a:stretch>
            <a:fillRect/>
          </a:stretch>
        </p:blipFill>
        <p:spPr>
          <a:xfrm>
            <a:off x="1907704" y="1196752"/>
            <a:ext cx="5193363" cy="648072"/>
          </a:xfrm>
          <a:prstGeom prst="rect">
            <a:avLst/>
          </a:prstGeom>
        </p:spPr>
      </p:pic>
    </p:spTree>
  </p:cSld>
  <p:clrMapOvr>
    <a:masterClrMapping/>
  </p:clrMapOvr>
  <p:transition spd="med" advClick="0" advTm="12000">
    <p:dissolv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576" y="332655"/>
            <a:ext cx="3168352" cy="4224469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2564904"/>
            <a:ext cx="3774794" cy="3960440"/>
          </a:xfrm>
          <a:prstGeom prst="rect">
            <a:avLst/>
          </a:prstGeom>
          <a:noFill/>
          <a:ln w="38100">
            <a:solidFill>
              <a:schemeClr val="tx2">
                <a:lumMod val="50000"/>
              </a:schemeClr>
            </a:solidFill>
            <a:miter lim="800000"/>
            <a:headEnd/>
            <a:tailEnd/>
          </a:ln>
        </p:spPr>
      </p:pic>
      <p:pic>
        <p:nvPicPr>
          <p:cNvPr id="4" name="3 Imagen" descr="notasmusicalesparaimprimir1.gif"/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5148064" y="980728"/>
            <a:ext cx="2808312" cy="720080"/>
          </a:xfrm>
          <a:prstGeom prst="rect">
            <a:avLst/>
          </a:prstGeom>
        </p:spPr>
      </p:pic>
      <p:sp>
        <p:nvSpPr>
          <p:cNvPr id="7" name="Text Box 13"/>
          <p:cNvSpPr txBox="1">
            <a:spLocks noChangeArrowheads="1"/>
          </p:cNvSpPr>
          <p:nvPr/>
        </p:nvSpPr>
        <p:spPr bwMode="auto">
          <a:xfrm>
            <a:off x="2700000" y="4248000"/>
            <a:ext cx="1196161" cy="2616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MX" sz="1100" i="1" dirty="0" err="1" smtClean="0">
                <a:solidFill>
                  <a:srgbClr val="FFFF99"/>
                </a:solidFill>
                <a:latin typeface="Monotype Corsiva" pitchFamily="66" charset="0"/>
              </a:rPr>
              <a:t>pps</a:t>
            </a:r>
            <a:r>
              <a:rPr lang="es-MX" sz="1100" i="1" dirty="0" smtClean="0">
                <a:solidFill>
                  <a:srgbClr val="FFFF99"/>
                </a:solidFill>
                <a:latin typeface="Monotype Corsiva" pitchFamily="66" charset="0"/>
              </a:rPr>
              <a:t> : </a:t>
            </a:r>
            <a:r>
              <a:rPr lang="es-MX" sz="1100" i="1" dirty="0" err="1" smtClean="0">
                <a:solidFill>
                  <a:srgbClr val="FFFF99"/>
                </a:solidFill>
                <a:latin typeface="Monotype Corsiva" pitchFamily="66" charset="0"/>
              </a:rPr>
              <a:t>Risto</a:t>
            </a:r>
            <a:r>
              <a:rPr lang="es-MX" sz="1100" i="1" dirty="0" smtClean="0">
                <a:solidFill>
                  <a:srgbClr val="FFFF99"/>
                </a:solidFill>
                <a:latin typeface="Monotype Corsiva" pitchFamily="66" charset="0"/>
              </a:rPr>
              <a:t> + Isolina</a:t>
            </a:r>
            <a:endParaRPr lang="es-MX" sz="1100" i="1" dirty="0">
              <a:solidFill>
                <a:srgbClr val="FFFF99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med" advClick="0" advTm="2000">
    <p:zoom dir="in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540000" y="2636912"/>
            <a:ext cx="8280480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s-ES" sz="2000" dirty="0" smtClean="0">
              <a:latin typeface="Berlin Sans FB" pitchFamily="34" charset="0"/>
            </a:endParaRPr>
          </a:p>
          <a:p>
            <a:r>
              <a:rPr lang="es-ES" sz="2000" dirty="0" smtClean="0">
                <a:latin typeface="Berlin Sans FB" pitchFamily="34" charset="0"/>
              </a:rPr>
              <a:t>Su obra posee una marcada influencia de su música natal, “el Carnavalito,  el  Bailecito y la Cueca” y de otras melodías derivadas de los conquistadores españoles. </a:t>
            </a:r>
          </a:p>
          <a:p>
            <a:endParaRPr lang="es-ES" sz="2000" dirty="0" smtClean="0">
              <a:latin typeface="Berlin Sans FB" pitchFamily="34" charset="0"/>
            </a:endParaRPr>
          </a:p>
          <a:p>
            <a:r>
              <a:rPr lang="es-ES" sz="2000" dirty="0" smtClean="0">
                <a:latin typeface="Berlin Sans FB" pitchFamily="34" charset="0"/>
              </a:rPr>
              <a:t>Ha creado música para más de un centenar de poemas de diversos autores: León </a:t>
            </a:r>
            <a:r>
              <a:rPr lang="es-ES" sz="2000" dirty="0" err="1" smtClean="0">
                <a:latin typeface="Berlin Sans FB" pitchFamily="34" charset="0"/>
              </a:rPr>
              <a:t>Benarós</a:t>
            </a:r>
            <a:r>
              <a:rPr lang="es-ES" sz="2000" dirty="0" smtClean="0">
                <a:latin typeface="Berlin Sans FB" pitchFamily="34" charset="0"/>
              </a:rPr>
              <a:t>, Manuel Castilla, </a:t>
            </a:r>
            <a:r>
              <a:rPr lang="es-ES" sz="2000" dirty="0" err="1" smtClean="0">
                <a:latin typeface="Berlin Sans FB" pitchFamily="34" charset="0"/>
              </a:rPr>
              <a:t>Albérico</a:t>
            </a:r>
            <a:r>
              <a:rPr lang="es-ES" sz="2000" dirty="0" smtClean="0">
                <a:latin typeface="Berlin Sans FB" pitchFamily="34" charset="0"/>
              </a:rPr>
              <a:t> Mansilla y los ya mencionados, Jorge Luis Borges y Jaime Dávalos, entre otros. </a:t>
            </a:r>
            <a:r>
              <a:rPr lang="es-ES_tradnl" sz="2000" dirty="0" smtClean="0">
                <a:latin typeface="Berlin Sans FB" pitchFamily="34" charset="0"/>
              </a:rPr>
              <a:t> </a:t>
            </a:r>
            <a:endParaRPr lang="es-ES" sz="2000" dirty="0" smtClean="0">
              <a:latin typeface="Berlin Sans FB" pitchFamily="34" charset="0"/>
            </a:endParaRPr>
          </a:p>
          <a:p>
            <a:endParaRPr lang="es-ES" sz="2000" dirty="0" smtClean="0">
              <a:latin typeface="Berlin Sans FB" pitchFamily="34" charset="0"/>
            </a:endParaRPr>
          </a:p>
        </p:txBody>
      </p:sp>
      <p:pic>
        <p:nvPicPr>
          <p:cNvPr id="3" name="2 Imagen" descr="imagenesnotasmusicalesenblancoynegroparaimprimir4.jpg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100000" contrast="100000"/>
          </a:blip>
          <a:srcRect l="25374" r="2985"/>
          <a:stretch>
            <a:fillRect/>
          </a:stretch>
        </p:blipFill>
        <p:spPr>
          <a:xfrm>
            <a:off x="2699792" y="548680"/>
            <a:ext cx="4248472" cy="2187624"/>
          </a:xfrm>
          <a:prstGeom prst="rect">
            <a:avLst/>
          </a:prstGeom>
        </p:spPr>
      </p:pic>
    </p:spTree>
  </p:cSld>
  <p:clrMapOvr>
    <a:masterClrMapping/>
  </p:clrMapOvr>
  <p:transition spd="slow" advClick="0" advTm="12000">
    <p:dissolv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Administrador\Desktop\Caminit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04800" y="-219075"/>
            <a:ext cx="9753600" cy="7296150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4000">
    <p:zoom dir="in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Administrador\Desktop\Caminito.Muñecone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7000">
    <p:split orient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6" descr="Caminito 1 1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24544"/>
            <a:ext cx="9310059" cy="6982544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8000">
    <p:newsflash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Mis documentos\Mis imágenes\Caminito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584" y="980728"/>
            <a:ext cx="7632848" cy="5091738"/>
          </a:xfrm>
          <a:prstGeom prst="rect">
            <a:avLst/>
          </a:prstGeom>
          <a:noFill/>
        </p:spPr>
      </p:pic>
      <p:sp>
        <p:nvSpPr>
          <p:cNvPr id="3" name="Text Box 13"/>
          <p:cNvSpPr txBox="1">
            <a:spLocks noChangeArrowheads="1"/>
          </p:cNvSpPr>
          <p:nvPr/>
        </p:nvSpPr>
        <p:spPr bwMode="auto">
          <a:xfrm>
            <a:off x="899592" y="5733256"/>
            <a:ext cx="1290738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MX" sz="1200" i="1" dirty="0" err="1" smtClean="0">
                <a:solidFill>
                  <a:srgbClr val="FFFF99"/>
                </a:solidFill>
                <a:latin typeface="Monotype Corsiva" pitchFamily="66" charset="0"/>
              </a:rPr>
              <a:t>pps</a:t>
            </a:r>
            <a:r>
              <a:rPr lang="es-MX" sz="1200" i="1" dirty="0" smtClean="0">
                <a:solidFill>
                  <a:srgbClr val="FFFF99"/>
                </a:solidFill>
                <a:latin typeface="Monotype Corsiva" pitchFamily="66" charset="0"/>
              </a:rPr>
              <a:t> : </a:t>
            </a:r>
            <a:r>
              <a:rPr lang="es-MX" sz="1200" i="1" dirty="0" err="1" smtClean="0">
                <a:solidFill>
                  <a:srgbClr val="FFFF99"/>
                </a:solidFill>
                <a:latin typeface="Monotype Corsiva" pitchFamily="66" charset="0"/>
              </a:rPr>
              <a:t>Risto</a:t>
            </a:r>
            <a:r>
              <a:rPr lang="es-MX" sz="1200" i="1" dirty="0" smtClean="0">
                <a:solidFill>
                  <a:srgbClr val="FFFF99"/>
                </a:solidFill>
                <a:latin typeface="Monotype Corsiva" pitchFamily="66" charset="0"/>
              </a:rPr>
              <a:t> + Isolina</a:t>
            </a:r>
            <a:endParaRPr lang="es-MX" sz="1200" i="1" dirty="0">
              <a:solidFill>
                <a:srgbClr val="FFFF99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slow" advClick="0" advTm="4000">
    <p:diamond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Administrador\Desktop\Nueva carpeta\esc007F.jpg"/>
          <p:cNvPicPr>
            <a:picLocks noChangeAspect="1" noChangeArrowheads="1"/>
          </p:cNvPicPr>
          <p:nvPr/>
        </p:nvPicPr>
        <p:blipFill>
          <a:blip r:embed="rId2" cstate="print"/>
          <a:srcRect l="11688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5364000" y="6165304"/>
            <a:ext cx="435597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_tradnl" sz="1400" dirty="0" smtClean="0">
                <a:solidFill>
                  <a:srgbClr val="FFFFCC"/>
                </a:solidFill>
              </a:rPr>
              <a:t>De archivo histórico </a:t>
            </a:r>
          </a:p>
          <a:p>
            <a:pPr algn="ctr"/>
            <a:r>
              <a:rPr lang="es-ES_tradnl" sz="1400" dirty="0" smtClean="0">
                <a:solidFill>
                  <a:srgbClr val="FFFFCC"/>
                </a:solidFill>
              </a:rPr>
              <a:t>(bastante  histórico,  </a:t>
            </a:r>
            <a:r>
              <a:rPr lang="es-ES_tradnl" sz="1400" dirty="0" err="1" smtClean="0">
                <a:solidFill>
                  <a:srgbClr val="FFFFCC"/>
                </a:solidFill>
              </a:rPr>
              <a:t>jeee</a:t>
            </a:r>
            <a:r>
              <a:rPr lang="es-ES_tradnl" sz="1400" dirty="0" smtClean="0">
                <a:solidFill>
                  <a:srgbClr val="FFFFCC"/>
                </a:solidFill>
              </a:rPr>
              <a:t>)</a:t>
            </a:r>
            <a:endParaRPr lang="es-ES" sz="1400" dirty="0">
              <a:solidFill>
                <a:srgbClr val="FFFFCC"/>
              </a:solidFill>
            </a:endParaRPr>
          </a:p>
        </p:txBody>
      </p:sp>
      <p:grpSp>
        <p:nvGrpSpPr>
          <p:cNvPr id="6" name="5 Grupo"/>
          <p:cNvGrpSpPr/>
          <p:nvPr/>
        </p:nvGrpSpPr>
        <p:grpSpPr>
          <a:xfrm>
            <a:off x="0" y="0"/>
            <a:ext cx="9144000" cy="6857999"/>
            <a:chOff x="-2303240" y="459434"/>
            <a:chExt cx="9144000" cy="6857999"/>
          </a:xfrm>
        </p:grpSpPr>
        <p:pic>
          <p:nvPicPr>
            <p:cNvPr id="4" name="Picture 3" descr="C:\Documents and Settings\Paredes\Escritorio\El Caminito de La Boca en 1939.jpg"/>
            <p:cNvPicPr>
              <a:picLocks noChangeAspect="1" noChangeArrowheads="1"/>
            </p:cNvPicPr>
            <p:nvPr/>
          </p:nvPicPr>
          <p:blipFill>
            <a:blip r:embed="rId3" cstate="print"/>
            <a:srcRect l="8961"/>
            <a:stretch>
              <a:fillRect/>
            </a:stretch>
          </p:blipFill>
          <p:spPr bwMode="auto">
            <a:xfrm>
              <a:off x="-2303240" y="459434"/>
              <a:ext cx="9144000" cy="685799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5" name="4 CuadroTexto"/>
            <p:cNvSpPr txBox="1"/>
            <p:nvPr/>
          </p:nvSpPr>
          <p:spPr>
            <a:xfrm>
              <a:off x="4392760" y="6651433"/>
              <a:ext cx="1813317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s-ES_tradnl" b="1" dirty="0" smtClean="0">
                  <a:solidFill>
                    <a:schemeClr val="bg1"/>
                  </a:solidFill>
                </a:rPr>
                <a:t>Caminito 1939</a:t>
              </a:r>
              <a:endParaRPr lang="es-ES" b="1" dirty="0">
                <a:solidFill>
                  <a:schemeClr val="bg1"/>
                </a:solidFill>
              </a:endParaRPr>
            </a:p>
          </p:txBody>
        </p:sp>
      </p:grpSp>
    </p:spTree>
  </p:cSld>
  <p:clrMapOvr>
    <a:masterClrMapping/>
  </p:clrMapOvr>
  <p:transition spd="med" advClick="0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8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C:\Users\Administrador\Desktop\Eduardo_Fal_Canto_al_sue_o_americano_portada_.jpg"/>
          <p:cNvPicPr>
            <a:picLocks noChangeArrowheads="1"/>
          </p:cNvPicPr>
          <p:nvPr/>
        </p:nvPicPr>
        <p:blipFill>
          <a:blip r:embed="rId2" cstate="print">
            <a:duotone>
              <a:prstClr val="black"/>
              <a:schemeClr val="accent1">
                <a:tint val="45000"/>
                <a:satMod val="400000"/>
              </a:schemeClr>
            </a:duotone>
            <a:lum/>
          </a:blip>
          <a:srcRect l="3409" t="15909" r="2273"/>
          <a:stretch>
            <a:fillRect/>
          </a:stretch>
        </p:blipFill>
        <p:spPr bwMode="auto">
          <a:xfrm>
            <a:off x="1036800" y="244800"/>
            <a:ext cx="7128792" cy="63828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gradFill>
              <a:gsLst>
                <a:gs pos="0">
                  <a:srgbClr val="8488C4"/>
                </a:gs>
                <a:gs pos="53000">
                  <a:srgbClr val="D4DEFF"/>
                </a:gs>
                <a:gs pos="83000">
                  <a:srgbClr val="D4DEFF"/>
                </a:gs>
                <a:gs pos="100000">
                  <a:srgbClr val="96AB94"/>
                </a:gs>
              </a:gsLst>
              <a:lin ang="5400000" scaled="0"/>
            </a:gra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ransition spd="slow" advClick="0" advTm="6000">
    <p:split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Mis documentos\Mis imágenes\Esteban Morgado entrega premio a EduardoFalu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18000" y="1196752"/>
            <a:ext cx="7358585" cy="4694777"/>
          </a:xfrm>
          <a:prstGeom prst="rect">
            <a:avLst/>
          </a:prstGeom>
          <a:noFill/>
          <a:ln w="28575">
            <a:solidFill>
              <a:srgbClr val="FFC000"/>
            </a:solidFill>
          </a:ln>
        </p:spPr>
      </p:pic>
      <p:sp>
        <p:nvSpPr>
          <p:cNvPr id="3" name="2 Rectángulo"/>
          <p:cNvSpPr/>
          <p:nvPr/>
        </p:nvSpPr>
        <p:spPr>
          <a:xfrm>
            <a:off x="1547664" y="692696"/>
            <a:ext cx="6192688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s-ES_tradnl" sz="1400" dirty="0" smtClean="0">
                <a:solidFill>
                  <a:srgbClr val="FFFFCC"/>
                </a:solidFill>
              </a:rPr>
              <a:t>  </a:t>
            </a:r>
            <a:endParaRPr lang="es-ES" dirty="0">
              <a:solidFill>
                <a:srgbClr val="FFFFCC"/>
              </a:solidFill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1800000" y="6021288"/>
            <a:ext cx="5741893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1400" dirty="0" smtClean="0">
                <a:solidFill>
                  <a:srgbClr val="FFFFCC"/>
                </a:solidFill>
              </a:rPr>
              <a:t>Eduardo Falú  recibiendo el premio de manos de Esteban Morgado</a:t>
            </a:r>
            <a:endParaRPr lang="es-ES" sz="1400" dirty="0">
              <a:solidFill>
                <a:srgbClr val="FFFFCC"/>
              </a:solidFill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3096000" y="756000"/>
            <a:ext cx="312271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dirty="0" smtClean="0">
                <a:solidFill>
                  <a:srgbClr val="FFFFCC"/>
                </a:solidFill>
              </a:rPr>
              <a:t>Premio Cultura Nación 2007</a:t>
            </a:r>
            <a:endParaRPr lang="es-ES" dirty="0">
              <a:solidFill>
                <a:srgbClr val="FFFFCC"/>
              </a:solidFill>
            </a:endParaRPr>
          </a:p>
        </p:txBody>
      </p:sp>
    </p:spTree>
  </p:cSld>
  <p:clrMapOvr>
    <a:masterClrMapping/>
  </p:clrMapOvr>
  <p:transition spd="slow" advClick="0" advTm="7000">
    <p:zo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00000" y="1124745"/>
            <a:ext cx="5578502" cy="46805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Marco"/>
          <p:cNvSpPr/>
          <p:nvPr/>
        </p:nvSpPr>
        <p:spPr>
          <a:xfrm>
            <a:off x="1728000" y="1052736"/>
            <a:ext cx="5688632" cy="4752528"/>
          </a:xfrm>
          <a:prstGeom prst="frame">
            <a:avLst>
              <a:gd name="adj1" fmla="val 1276"/>
            </a:avLst>
          </a:prstGeom>
          <a:solidFill>
            <a:srgbClr val="CC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2268000" y="6021288"/>
            <a:ext cx="4714752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s-ES_tradnl" sz="28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Continúa … sincronizado </a:t>
            </a:r>
            <a:endParaRPr lang="es-ES" sz="28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6" name="Text Box 13"/>
          <p:cNvSpPr txBox="1">
            <a:spLocks noChangeArrowheads="1"/>
          </p:cNvSpPr>
          <p:nvPr/>
        </p:nvSpPr>
        <p:spPr bwMode="auto">
          <a:xfrm>
            <a:off x="1908000" y="5436000"/>
            <a:ext cx="1196161" cy="2616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MX" sz="1100" i="1" dirty="0" err="1" smtClean="0">
                <a:solidFill>
                  <a:srgbClr val="FFFF99"/>
                </a:solidFill>
                <a:latin typeface="Monotype Corsiva" pitchFamily="66" charset="0"/>
              </a:rPr>
              <a:t>pps</a:t>
            </a:r>
            <a:r>
              <a:rPr lang="es-MX" sz="1100" i="1" dirty="0" smtClean="0">
                <a:solidFill>
                  <a:srgbClr val="FFFF99"/>
                </a:solidFill>
                <a:latin typeface="Monotype Corsiva" pitchFamily="66" charset="0"/>
              </a:rPr>
              <a:t> : </a:t>
            </a:r>
            <a:r>
              <a:rPr lang="es-MX" sz="1100" i="1" dirty="0" err="1" smtClean="0">
                <a:solidFill>
                  <a:srgbClr val="FFFF99"/>
                </a:solidFill>
                <a:latin typeface="Monotype Corsiva" pitchFamily="66" charset="0"/>
              </a:rPr>
              <a:t>Risto</a:t>
            </a:r>
            <a:r>
              <a:rPr lang="es-MX" sz="1100" i="1" dirty="0" smtClean="0">
                <a:solidFill>
                  <a:srgbClr val="FFFF99"/>
                </a:solidFill>
                <a:latin typeface="Monotype Corsiva" pitchFamily="66" charset="0"/>
              </a:rPr>
              <a:t> + Isolina</a:t>
            </a:r>
            <a:endParaRPr lang="es-MX" sz="1100" i="1" dirty="0">
              <a:solidFill>
                <a:srgbClr val="FFFF99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slow" advClick="0" advTm="7000">
    <p:diamond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C:\Users\Administrador\Desktop\Captus.jpg"/>
          <p:cNvPicPr>
            <a:picLocks noChangeAspect="1" noChangeArrowheads="1"/>
          </p:cNvPicPr>
          <p:nvPr/>
        </p:nvPicPr>
        <p:blipFill>
          <a:blip r:embed="rId4" cstate="print"/>
          <a:srcRect l="4766" t="8929" r="4163" b="8929"/>
          <a:stretch>
            <a:fillRect/>
          </a:stretch>
        </p:blipFill>
        <p:spPr bwMode="auto">
          <a:xfrm>
            <a:off x="1656000" y="1700808"/>
            <a:ext cx="7056784" cy="4752528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1026" name="Picture 2" descr="C:\Users\Administrador\Desktop\Eduardo Falu con su guitarra e.jpg"/>
          <p:cNvPicPr>
            <a:picLocks noGrp="1" noChangeAspect="1" noChangeArrowheads="1"/>
          </p:cNvPicPr>
          <p:nvPr>
            <p:ph idx="4294967295"/>
          </p:nvPr>
        </p:nvPicPr>
        <p:blipFill>
          <a:blip r:embed="rId5" cstate="print">
            <a:duotone>
              <a:prstClr val="black"/>
              <a:schemeClr val="accent1">
                <a:tint val="45000"/>
                <a:satMod val="400000"/>
              </a:schemeClr>
            </a:duotone>
          </a:blip>
          <a:srcRect l="2390" t="2390" r="46217" b="3190"/>
          <a:stretch>
            <a:fillRect/>
          </a:stretch>
        </p:blipFill>
        <p:spPr bwMode="auto">
          <a:xfrm>
            <a:off x="360000" y="1989138"/>
            <a:ext cx="2028825" cy="3727450"/>
          </a:xfrm>
          <a:prstGeom prst="rect">
            <a:avLst/>
          </a:prstGeom>
          <a:noFill/>
          <a:ln w="38100">
            <a:solidFill>
              <a:schemeClr val="tx1"/>
            </a:solidFill>
          </a:ln>
          <a:effectLst>
            <a:softEdge rad="635000"/>
          </a:effectLst>
        </p:spPr>
      </p:pic>
      <p:sp>
        <p:nvSpPr>
          <p:cNvPr id="6" name="Rectangle 1"/>
          <p:cNvSpPr>
            <a:spLocks noChangeArrowheads="1"/>
          </p:cNvSpPr>
          <p:nvPr/>
        </p:nvSpPr>
        <p:spPr bwMode="auto">
          <a:xfrm>
            <a:off x="1331640" y="692696"/>
            <a:ext cx="684076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Calibri" pitchFamily="34" charset="0"/>
                <a:cs typeface="Times New Roman" pitchFamily="18" charset="0"/>
              </a:rPr>
              <a:t>TIEMPO DE PARTIR </a:t>
            </a:r>
            <a:endParaRPr kumimoji="0" lang="es-ES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Calibri" pitchFamily="34" charset="0"/>
                <a:cs typeface="Times New Roman" pitchFamily="18" charset="0"/>
              </a:rPr>
              <a:t>Letra: </a:t>
            </a:r>
            <a:r>
              <a:rPr kumimoji="0" lang="es-ES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Calibri" pitchFamily="34" charset="0"/>
                <a:cs typeface="Times New Roman" pitchFamily="18" charset="0"/>
              </a:rPr>
              <a:t>Albérico</a:t>
            </a:r>
            <a:r>
              <a:rPr kumimoji="0" lang="es-E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Calibri" pitchFamily="34" charset="0"/>
                <a:cs typeface="Times New Roman" pitchFamily="18" charset="0"/>
              </a:rPr>
              <a:t> Mansilla ;  Música: Eduardo Falú </a:t>
            </a:r>
            <a:endParaRPr kumimoji="0" lang="es-ES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2843808" y="2708920"/>
            <a:ext cx="489654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dirty="0" smtClean="0"/>
              <a:t>Qué me puede importar, después de todo, </a:t>
            </a:r>
          </a:p>
          <a:p>
            <a:r>
              <a:rPr lang="es-ES" dirty="0" smtClean="0"/>
              <a:t>el trance de partir, si yo he logrado </a:t>
            </a:r>
          </a:p>
          <a:p>
            <a:r>
              <a:rPr lang="es-ES" dirty="0" smtClean="0"/>
              <a:t>llenar cada minuto transcurrido </a:t>
            </a:r>
          </a:p>
          <a:p>
            <a:r>
              <a:rPr lang="es-ES" dirty="0" smtClean="0"/>
              <a:t>con un claro vivir enamorado; </a:t>
            </a:r>
            <a:endParaRPr lang="es-ES" dirty="0"/>
          </a:p>
        </p:txBody>
      </p:sp>
      <p:sp>
        <p:nvSpPr>
          <p:cNvPr id="9" name="8 Rectángulo"/>
          <p:cNvSpPr/>
          <p:nvPr/>
        </p:nvSpPr>
        <p:spPr>
          <a:xfrm>
            <a:off x="2376000" y="4005064"/>
            <a:ext cx="532859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/>
            <a:r>
              <a:rPr lang="es-ES" dirty="0" smtClean="0"/>
              <a:t>si la vida no fue, en definitiva, </a:t>
            </a:r>
          </a:p>
          <a:p>
            <a:pPr lvl="1"/>
            <a:r>
              <a:rPr lang="es-ES" dirty="0" smtClean="0"/>
              <a:t>sólo un motivo para haber amado. </a:t>
            </a:r>
            <a:endParaRPr lang="es-ES" dirty="0"/>
          </a:p>
        </p:txBody>
      </p:sp>
    </p:spTree>
  </p:cSld>
  <p:clrMapOvr>
    <a:masterClrMapping/>
  </p:clrMapOvr>
  <p:transition spd="slow" advClick="0" advTm="39000">
    <p:fade thruBlk="1"/>
    <p:sndAc>
      <p:stSnd>
        <p:snd r:embed="rId3" name="Tiempo de partir  Eduardo Falú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8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8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3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15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0"/>
                            </p:stCondLst>
                            <p:childTnLst>
                              <p:par>
                                <p:cTn id="19" presetID="10" presetClass="exit" presetSubtype="0" fill="hold" grpId="1" nodeType="after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0" presetClass="exit" presetSubtype="0" fill="hold" grpId="1" nodeType="with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  <p:bldP spid="8" grpId="1"/>
      <p:bldP spid="9" grpId="0"/>
      <p:bldP spid="9" grpId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Administrador\Desktop\Eduardo Falu con su guitarra e.jpg"/>
          <p:cNvPicPr>
            <a:picLocks noGrp="1" noChangeAspect="1" noChangeArrowheads="1"/>
          </p:cNvPicPr>
          <p:nvPr>
            <p:ph idx="4294967295"/>
          </p:nvPr>
        </p:nvPicPr>
        <p:blipFill>
          <a:blip r:embed="rId2" cstate="print">
            <a:duotone>
              <a:prstClr val="black"/>
              <a:schemeClr val="accent1">
                <a:tint val="45000"/>
                <a:satMod val="400000"/>
              </a:schemeClr>
            </a:duotone>
          </a:blip>
          <a:srcRect l="2390" t="2390" r="46217" b="3190"/>
          <a:stretch>
            <a:fillRect/>
          </a:stretch>
        </p:blipFill>
        <p:spPr bwMode="auto">
          <a:xfrm>
            <a:off x="360000" y="1989138"/>
            <a:ext cx="2028825" cy="3727450"/>
          </a:xfrm>
          <a:prstGeom prst="rect">
            <a:avLst/>
          </a:prstGeom>
          <a:noFill/>
          <a:ln w="38100">
            <a:solidFill>
              <a:schemeClr val="tx1"/>
            </a:solidFill>
          </a:ln>
          <a:effectLst>
            <a:softEdge rad="635000"/>
          </a:effectLst>
        </p:spPr>
      </p:pic>
      <p:sp>
        <p:nvSpPr>
          <p:cNvPr id="7" name="6 Rectángulo"/>
          <p:cNvSpPr/>
          <p:nvPr/>
        </p:nvSpPr>
        <p:spPr>
          <a:xfrm>
            <a:off x="2699792" y="1772816"/>
            <a:ext cx="489654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dirty="0" smtClean="0"/>
              <a:t>Qué me puede importar el corto tiempo </a:t>
            </a:r>
          </a:p>
          <a:p>
            <a:r>
              <a:rPr lang="es-ES" dirty="0" smtClean="0"/>
              <a:t>que resta por vivir, si la jornada </a:t>
            </a:r>
          </a:p>
          <a:p>
            <a:r>
              <a:rPr lang="es-ES" dirty="0" smtClean="0"/>
              <a:t>tiene un punto final ya establecido </a:t>
            </a:r>
          </a:p>
          <a:p>
            <a:r>
              <a:rPr lang="es-ES" dirty="0" smtClean="0"/>
              <a:t>y la vida es la muerte demorada; </a:t>
            </a:r>
            <a:endParaRPr lang="es-ES" dirty="0"/>
          </a:p>
        </p:txBody>
      </p:sp>
      <p:sp>
        <p:nvSpPr>
          <p:cNvPr id="10" name="9 Rectángulo"/>
          <p:cNvSpPr/>
          <p:nvPr/>
        </p:nvSpPr>
        <p:spPr>
          <a:xfrm>
            <a:off x="2699792" y="3096000"/>
            <a:ext cx="604867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dirty="0" smtClean="0"/>
              <a:t>si hay un tiempo de amar, que ya he vivido, </a:t>
            </a:r>
          </a:p>
          <a:p>
            <a:r>
              <a:rPr lang="es-ES" dirty="0" smtClean="0"/>
              <a:t>y otro de soledad, olvido y nada... </a:t>
            </a:r>
            <a:endParaRPr lang="es-ES" dirty="0"/>
          </a:p>
        </p:txBody>
      </p:sp>
      <p:sp>
        <p:nvSpPr>
          <p:cNvPr id="11" name="Rectangle 2"/>
          <p:cNvSpPr>
            <a:spLocks noChangeArrowheads="1"/>
          </p:cNvSpPr>
          <p:nvPr/>
        </p:nvSpPr>
        <p:spPr bwMode="auto">
          <a:xfrm>
            <a:off x="2699792" y="3924000"/>
            <a:ext cx="3960440" cy="17543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Tras los cerros, de a poco, </a:t>
            </a:r>
            <a:endParaRPr kumimoji="0" lang="es-ES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como en lenta agonía, </a:t>
            </a:r>
            <a:endParaRPr kumimoji="0" lang="es-ES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dibujando ceibales </a:t>
            </a:r>
            <a:endParaRPr kumimoji="0" lang="es-ES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muere, lejano, el día... </a:t>
            </a:r>
            <a:endParaRPr kumimoji="0" lang="es-ES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Renacerá la luz, y nuevamente </a:t>
            </a:r>
            <a:endParaRPr kumimoji="0" lang="es-ES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cobrará su perfil la serranía. </a:t>
            </a:r>
            <a:endParaRPr kumimoji="0" lang="es-ES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</p:txBody>
      </p:sp>
    </p:spTree>
  </p:cSld>
  <p:clrMapOvr>
    <a:masterClrMapping/>
  </p:clrMapOvr>
  <p:transition advClick="0" advTm="43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16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9500"/>
                            </p:stCondLst>
                            <p:childTnLst>
                              <p:par>
                                <p:cTn id="17" presetID="10" presetClass="exit" presetSubtype="0" fill="hold" grpId="1" nodeType="afterEffect">
                                  <p:stCondLst>
                                    <p:cond delay="18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0" presetClass="exit" presetSubtype="0" fill="hold" grpId="1" nodeType="withEffect">
                                  <p:stCondLst>
                                    <p:cond delay="18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0" presetClass="exit" presetSubtype="0" fill="hold" grpId="1" nodeType="withEffect">
                                  <p:stCondLst>
                                    <p:cond delay="18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nodeType="withEffect">
                                  <p:stCondLst>
                                    <p:cond delay="18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1"/>
      <p:bldP spid="10" grpId="1"/>
      <p:bldP spid="11" grpId="0"/>
      <p:bldP spid="11" grpId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Administrador\Desktop\Eduardo Falu con su guitarra e.jpg"/>
          <p:cNvPicPr>
            <a:picLocks noGrp="1" noChangeAspect="1" noChangeArrowheads="1"/>
          </p:cNvPicPr>
          <p:nvPr>
            <p:ph idx="4294967295"/>
          </p:nvPr>
        </p:nvPicPr>
        <p:blipFill>
          <a:blip r:embed="rId2" cstate="print">
            <a:duotone>
              <a:prstClr val="black"/>
              <a:schemeClr val="accent1">
                <a:tint val="45000"/>
                <a:satMod val="400000"/>
              </a:schemeClr>
            </a:duotone>
          </a:blip>
          <a:srcRect l="2390" t="2390" r="46217" b="3190"/>
          <a:stretch>
            <a:fillRect/>
          </a:stretch>
        </p:blipFill>
        <p:spPr bwMode="auto">
          <a:xfrm>
            <a:off x="360000" y="1989138"/>
            <a:ext cx="2028825" cy="3727450"/>
          </a:xfrm>
          <a:prstGeom prst="rect">
            <a:avLst/>
          </a:prstGeom>
          <a:noFill/>
          <a:ln w="38100">
            <a:solidFill>
              <a:schemeClr val="tx1"/>
            </a:solidFill>
          </a:ln>
          <a:effectLst>
            <a:softEdge rad="635000"/>
          </a:effectLst>
        </p:spPr>
      </p:pic>
      <p:sp>
        <p:nvSpPr>
          <p:cNvPr id="6" name="5 Rectángulo"/>
          <p:cNvSpPr/>
          <p:nvPr/>
        </p:nvSpPr>
        <p:spPr>
          <a:xfrm>
            <a:off x="2844000" y="2710800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dirty="0" smtClean="0"/>
              <a:t>Un tiempo de partir va señalando </a:t>
            </a:r>
          </a:p>
          <a:p>
            <a:r>
              <a:rPr lang="es-ES" dirty="0" smtClean="0"/>
              <a:t>la urgencia de vivir como yo quiera: </a:t>
            </a:r>
          </a:p>
          <a:p>
            <a:r>
              <a:rPr lang="es-ES" dirty="0" smtClean="0"/>
              <a:t>el rigor del invierno justifica </a:t>
            </a:r>
          </a:p>
          <a:p>
            <a:r>
              <a:rPr lang="es-ES" dirty="0" smtClean="0"/>
              <a:t>el ansia de gozar la primavera; </a:t>
            </a:r>
            <a:endParaRPr lang="es-ES" dirty="0"/>
          </a:p>
        </p:txBody>
      </p:sp>
      <p:sp>
        <p:nvSpPr>
          <p:cNvPr id="8" name="7 Rectángulo"/>
          <p:cNvSpPr/>
          <p:nvPr/>
        </p:nvSpPr>
        <p:spPr>
          <a:xfrm>
            <a:off x="2844000" y="4006800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dirty="0" smtClean="0"/>
              <a:t>si no puedo encontrar la buena senda </a:t>
            </a:r>
          </a:p>
          <a:p>
            <a:r>
              <a:rPr lang="es-ES" dirty="0" smtClean="0"/>
              <a:t>prefiero equivocarme a mi manera... </a:t>
            </a:r>
            <a:endParaRPr lang="es-ES" dirty="0"/>
          </a:p>
        </p:txBody>
      </p:sp>
      <p:pic>
        <p:nvPicPr>
          <p:cNvPr id="5" name="Picture 3" descr="C:\Users\Administrador\Desktop\1455609w300.jp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5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180000" y="0"/>
            <a:ext cx="8732743" cy="6986196"/>
          </a:xfrm>
          <a:prstGeom prst="rect">
            <a:avLst/>
          </a:prstGeom>
          <a:noFill/>
          <a:ln w="3175">
            <a:noFill/>
          </a:ln>
          <a:effectLst>
            <a:softEdge rad="317500"/>
          </a:effectLst>
        </p:spPr>
      </p:pic>
    </p:spTree>
  </p:cSld>
  <p:clrMapOvr>
    <a:masterClrMapping/>
  </p:clrMapOvr>
  <p:transition advClick="0" advTm="4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xit" presetSubtype="0" fill="hold" nodeType="afterEffect">
                                  <p:stCondLst>
                                    <p:cond delay="9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9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35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16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1500"/>
                            </p:stCondLst>
                            <p:childTnLst>
                              <p:par>
                                <p:cTn id="23" presetID="10" presetClass="exit" presetSubtype="0" fill="hold" grpId="1" nodeType="after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1" nodeType="with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6" grpId="1"/>
      <p:bldP spid="8" grpId="0"/>
      <p:bldP spid="8" grpId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Administrador\Desktop\Eduardo Falu con su guitarra e.jpg"/>
          <p:cNvPicPr>
            <a:picLocks noGrp="1" noChangeAspect="1" noChangeArrowheads="1"/>
          </p:cNvPicPr>
          <p:nvPr>
            <p:ph idx="4294967295"/>
          </p:nvPr>
        </p:nvPicPr>
        <p:blipFill>
          <a:blip r:embed="rId2" cstate="print">
            <a:duotone>
              <a:prstClr val="black"/>
              <a:schemeClr val="accent1">
                <a:tint val="45000"/>
                <a:satMod val="400000"/>
              </a:schemeClr>
            </a:duotone>
          </a:blip>
          <a:srcRect l="2390" t="2390" r="46217" b="3190"/>
          <a:stretch>
            <a:fillRect/>
          </a:stretch>
        </p:blipFill>
        <p:spPr bwMode="auto">
          <a:xfrm>
            <a:off x="360000" y="1989138"/>
            <a:ext cx="2028825" cy="3727450"/>
          </a:xfrm>
          <a:prstGeom prst="rect">
            <a:avLst/>
          </a:prstGeom>
          <a:noFill/>
          <a:ln w="38100">
            <a:solidFill>
              <a:schemeClr val="tx1"/>
            </a:solidFill>
          </a:ln>
          <a:effectLst>
            <a:softEdge rad="635000"/>
          </a:effectLst>
        </p:spPr>
      </p:pic>
      <p:sp>
        <p:nvSpPr>
          <p:cNvPr id="11" name="Rectangle 2"/>
          <p:cNvSpPr>
            <a:spLocks noChangeArrowheads="1"/>
          </p:cNvSpPr>
          <p:nvPr/>
        </p:nvSpPr>
        <p:spPr bwMode="auto">
          <a:xfrm>
            <a:off x="2699792" y="3924000"/>
            <a:ext cx="3960440" cy="17543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Tras los cerros, de a poco, </a:t>
            </a:r>
            <a:endParaRPr kumimoji="0" lang="es-ES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como en lenta agonía, </a:t>
            </a:r>
            <a:endParaRPr kumimoji="0" lang="es-ES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dibujando ceibales </a:t>
            </a:r>
            <a:endParaRPr kumimoji="0" lang="es-ES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muere, lejano, el día... </a:t>
            </a:r>
            <a:endParaRPr kumimoji="0" lang="es-ES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Renacerá la luz, y nuevamente </a:t>
            </a:r>
            <a:endParaRPr kumimoji="0" lang="es-ES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cobrará su perfil la serranía. </a:t>
            </a:r>
            <a:endParaRPr kumimoji="0" lang="es-ES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2700000" y="1771200"/>
            <a:ext cx="554440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dirty="0" smtClean="0"/>
              <a:t>Quiero quedarme, aún, cuando me vaya, </a:t>
            </a:r>
          </a:p>
          <a:p>
            <a:r>
              <a:rPr lang="es-ES" dirty="0" smtClean="0"/>
              <a:t>en la memoria de quienes me han querido, </a:t>
            </a:r>
          </a:p>
          <a:p>
            <a:r>
              <a:rPr lang="es-ES" dirty="0" smtClean="0"/>
              <a:t>en los versos triviales que repita </a:t>
            </a:r>
          </a:p>
          <a:p>
            <a:r>
              <a:rPr lang="es-ES" dirty="0" smtClean="0"/>
              <a:t>con su cantar algún desconocido; </a:t>
            </a:r>
            <a:endParaRPr lang="es-ES" dirty="0"/>
          </a:p>
        </p:txBody>
      </p:sp>
      <p:sp>
        <p:nvSpPr>
          <p:cNvPr id="5" name="4 Rectángulo"/>
          <p:cNvSpPr/>
          <p:nvPr/>
        </p:nvSpPr>
        <p:spPr>
          <a:xfrm>
            <a:off x="2700000" y="3096000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dirty="0" smtClean="0"/>
              <a:t>o regresar en el perfil de un hijo </a:t>
            </a:r>
          </a:p>
          <a:p>
            <a:r>
              <a:rPr lang="es-ES" dirty="0" smtClean="0"/>
              <a:t>como ese amanecer que ha renacido...</a:t>
            </a:r>
            <a:endParaRPr lang="es-ES" dirty="0"/>
          </a:p>
        </p:txBody>
      </p:sp>
    </p:spTree>
  </p:cSld>
  <p:clrMapOvr>
    <a:masterClrMapping/>
  </p:clrMapOvr>
  <p:transition advClick="0" advTm="5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6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9500"/>
                            </p:stCondLst>
                            <p:childTnLst>
                              <p:par>
                                <p:cTn id="17" presetID="10" presetClass="exit" presetSubtype="0" fill="hold" grpId="1" nodeType="afterEffect">
                                  <p:stCondLst>
                                    <p:cond delay="3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0" presetClass="exit" presetSubtype="0" fill="hold" grpId="1" nodeType="withEffect">
                                  <p:stCondLst>
                                    <p:cond delay="3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0" presetClass="exit" presetSubtype="0" fill="hold" grpId="1" nodeType="withEffect">
                                  <p:stCondLst>
                                    <p:cond delay="3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nodeType="withEffect">
                                  <p:stCondLst>
                                    <p:cond delay="3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1" grpId="1"/>
      <p:bldP spid="4" grpId="0"/>
      <p:bldP spid="4" grpId="1"/>
      <p:bldP spid="5" grpId="0"/>
      <p:bldP spid="5" grpId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12 Bisel"/>
          <p:cNvSpPr/>
          <p:nvPr/>
        </p:nvSpPr>
        <p:spPr>
          <a:xfrm>
            <a:off x="648000" y="4104000"/>
            <a:ext cx="4104456" cy="2376264"/>
          </a:xfrm>
          <a:prstGeom prst="bevel">
            <a:avLst>
              <a:gd name="adj" fmla="val 3674"/>
            </a:avLst>
          </a:prstGeom>
          <a:solidFill>
            <a:srgbClr val="77777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8195" name="Picture 3"/>
          <p:cNvPicPr>
            <a:picLocks noGrp="1" noChangeAspect="1" noChangeArrowheads="1"/>
          </p:cNvPicPr>
          <p:nvPr>
            <p:ph sz="quarter" idx="4294967295"/>
          </p:nvPr>
        </p:nvPicPr>
        <p:blipFill>
          <a:blip r:embed="rId2" cstate="print">
            <a:duotone>
              <a:prstClr val="black"/>
              <a:schemeClr val="accent1">
                <a:tint val="45000"/>
                <a:satMod val="400000"/>
              </a:schemeClr>
            </a:duotone>
            <a:lum bright="15000" contrast="12000"/>
          </a:blip>
          <a:stretch>
            <a:fillRect/>
          </a:stretch>
        </p:blipFill>
        <p:spPr bwMode="auto">
          <a:xfrm>
            <a:off x="5364000" y="1772816"/>
            <a:ext cx="3108325" cy="4662487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2050" name="Picture 2" descr="D:\Mis documentos\Mis imágenes\Falu de viejo en byn.jp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2">
                <a:tint val="45000"/>
                <a:satMod val="400000"/>
              </a:schemeClr>
            </a:duotone>
            <a:lum bright="7000" contrast="12000"/>
          </a:blip>
          <a:srcRect/>
          <a:stretch>
            <a:fillRect/>
          </a:stretch>
        </p:blipFill>
        <p:spPr bwMode="auto">
          <a:xfrm>
            <a:off x="1044000" y="476672"/>
            <a:ext cx="3240360" cy="3240360"/>
          </a:xfrm>
          <a:prstGeom prst="rect">
            <a:avLst/>
          </a:prstGeom>
          <a:noFill/>
          <a:ln w="38100">
            <a:solidFill>
              <a:srgbClr val="FFC000"/>
            </a:solidFill>
            <a:prstDash val="solid"/>
          </a:ln>
        </p:spPr>
      </p:pic>
      <p:sp>
        <p:nvSpPr>
          <p:cNvPr id="5" name="4 Rectángulo"/>
          <p:cNvSpPr/>
          <p:nvPr/>
        </p:nvSpPr>
        <p:spPr>
          <a:xfrm>
            <a:off x="792000" y="4284000"/>
            <a:ext cx="3744416" cy="2062103"/>
          </a:xfrm>
          <a:prstGeom prst="rect">
            <a:avLst/>
          </a:prstGeom>
          <a:solidFill>
            <a:srgbClr val="969696"/>
          </a:solidFill>
          <a:ln w="127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>
              <a:buFontTx/>
              <a:buChar char="-"/>
            </a:pPr>
            <a:r>
              <a:rPr lang="es-ES" sz="1600" b="1" dirty="0" err="1" smtClean="0">
                <a:ln w="11430"/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Power</a:t>
            </a:r>
            <a:r>
              <a:rPr lang="es-ES" sz="1600" b="1" dirty="0" smtClean="0">
                <a:ln w="11430"/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Point: </a:t>
            </a:r>
            <a:r>
              <a:rPr lang="es-ES" sz="1600" b="1" dirty="0" err="1" smtClean="0">
                <a:ln w="11430"/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Risto</a:t>
            </a:r>
            <a:r>
              <a:rPr lang="es-ES" sz="1600" b="1" dirty="0" smtClean="0">
                <a:ln w="11430"/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+ Isolina </a:t>
            </a:r>
          </a:p>
          <a:p>
            <a:pPr>
              <a:buFontTx/>
              <a:buChar char="-"/>
            </a:pPr>
            <a:r>
              <a:rPr lang="es-ES_tradnl" sz="1600" b="1" dirty="0" smtClean="0">
                <a:ln w="11430"/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Imágenes: de la web y propias</a:t>
            </a:r>
          </a:p>
          <a:p>
            <a:pPr>
              <a:buFontTx/>
              <a:buChar char="-"/>
            </a:pPr>
            <a:endParaRPr lang="es-ES_tradnl" sz="1600" b="1" dirty="0" smtClean="0">
              <a:ln w="11430"/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  <a:p>
            <a:pPr>
              <a:buFontTx/>
              <a:buChar char="-"/>
            </a:pPr>
            <a:r>
              <a:rPr lang="es-ES_tradnl" sz="1600" b="1" dirty="0" smtClean="0">
                <a:ln w="11430"/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Canto y guitarra: Eduardo Falú</a:t>
            </a:r>
          </a:p>
          <a:p>
            <a:r>
              <a:rPr lang="es-ES_tradnl" sz="1600" b="1" dirty="0" smtClean="0">
                <a:ln w="11430"/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Temas musicales: La Cuartelera,</a:t>
            </a:r>
          </a:p>
          <a:p>
            <a:r>
              <a:rPr lang="es-ES_tradnl" sz="1600" b="1" dirty="0" smtClean="0">
                <a:ln w="11430"/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es-ES_tradnl" sz="800" b="1" dirty="0" smtClean="0">
                <a:ln w="11430"/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</a:t>
            </a:r>
            <a:r>
              <a:rPr lang="es-ES_tradnl" sz="1600" b="1" dirty="0" smtClean="0">
                <a:ln w="11430"/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Caminito y Tiempo de partir.</a:t>
            </a:r>
          </a:p>
          <a:p>
            <a:endParaRPr lang="es-ES_tradnl" sz="1600" b="1" dirty="0" smtClean="0">
              <a:ln w="11430"/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  <a:p>
            <a:r>
              <a:rPr lang="es-ES_tradnl" sz="1600" b="1" dirty="0" smtClean="0">
                <a:ln w="11430"/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-Enero 2012.  Mendoza, Argentina </a:t>
            </a:r>
            <a:endParaRPr lang="es-ES" sz="1200" b="1" cap="none" spc="0" dirty="0">
              <a:ln w="11430"/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5832000" y="1268760"/>
            <a:ext cx="2268368" cy="338554"/>
          </a:xfrm>
          <a:prstGeom prst="rect">
            <a:avLst/>
          </a:prstGeom>
          <a:solidFill>
            <a:srgbClr val="C0C0C0"/>
          </a:solidFill>
          <a:ln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 wrap="square">
            <a:spAutoFit/>
          </a:bodyPr>
          <a:lstStyle/>
          <a:p>
            <a:r>
              <a:rPr lang="es-ES" sz="1400" dirty="0" smtClean="0">
                <a:solidFill>
                  <a:srgbClr val="FFC285"/>
                </a:solidFill>
                <a:hlinkClick r:id="rId4"/>
              </a:rPr>
              <a:t>youtu.be/</a:t>
            </a:r>
            <a:r>
              <a:rPr lang="es-ES" sz="1400" dirty="0" err="1" smtClean="0">
                <a:solidFill>
                  <a:srgbClr val="FFC285"/>
                </a:solidFill>
                <a:hlinkClick r:id="rId4"/>
              </a:rPr>
              <a:t>GMUlkSVwZX</a:t>
            </a:r>
            <a:r>
              <a:rPr lang="es-ES" sz="1600" dirty="0" err="1" smtClean="0">
                <a:solidFill>
                  <a:srgbClr val="FFC285"/>
                </a:solidFill>
                <a:hlinkClick r:id="rId4"/>
              </a:rPr>
              <a:t>E</a:t>
            </a:r>
            <a:endParaRPr lang="es-ES" sz="1600" dirty="0">
              <a:solidFill>
                <a:srgbClr val="FFC285"/>
              </a:solidFill>
            </a:endParaRPr>
          </a:p>
        </p:txBody>
      </p:sp>
    </p:spTree>
  </p:cSld>
  <p:clrMapOvr>
    <a:masterClrMapping/>
  </p:clrMapOvr>
  <p:transition spd="slow" advClick="0" advTm="11000">
    <p:zo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 cstate="print">
            <a:duotone>
              <a:prstClr val="black"/>
              <a:schemeClr val="accent5">
                <a:tint val="45000"/>
                <a:satMod val="400000"/>
              </a:schemeClr>
            </a:duotone>
          </a:blip>
          <a:srcRect l="56968" t="5212" r="1225" b="3579"/>
          <a:stretch>
            <a:fillRect/>
          </a:stretch>
        </p:blipFill>
        <p:spPr bwMode="auto">
          <a:xfrm>
            <a:off x="4932040" y="4077072"/>
            <a:ext cx="3456384" cy="2241965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4">
                <a:shade val="45000"/>
                <a:satMod val="135000"/>
              </a:schemeClr>
              <a:prstClr val="white"/>
            </a:duotone>
          </a:blip>
          <a:srcRect l="1224" t="5212" r="42212" b="3579"/>
          <a:stretch>
            <a:fillRect/>
          </a:stretch>
        </p:blipFill>
        <p:spPr bwMode="auto">
          <a:xfrm>
            <a:off x="683568" y="1268760"/>
            <a:ext cx="4684634" cy="2376264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1030" name="Picture 6" descr="C:\Users\Administrador\Desktop\Falu transparente 2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444208" y="764704"/>
            <a:ext cx="1670304" cy="1810512"/>
          </a:xfrm>
          <a:prstGeom prst="rect">
            <a:avLst/>
          </a:prstGeom>
          <a:noFill/>
          <a:effectLst>
            <a:glow rad="228600">
              <a:schemeClr val="accent4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12" name="Picture 6" descr="C:\Users\Administrador\Desktop\Falu transparente 2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flipH="1">
            <a:off x="1331640" y="4581128"/>
            <a:ext cx="1670304" cy="1810512"/>
          </a:xfrm>
          <a:prstGeom prst="rect">
            <a:avLst/>
          </a:prstGeom>
          <a:noFill/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</p:spTree>
  </p:cSld>
  <p:clrMapOvr>
    <a:masterClrMapping/>
  </p:clrMapOvr>
  <p:transition spd="slow" advClick="0" advTm="11000">
    <p:wheel spokes="1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duardo Falú  (Risto + Isolina) Mis pps 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Fundición">
      <a:maj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微軟正黑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標楷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Civil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5000"/>
                <a:satMod val="400000"/>
              </a:schemeClr>
            </a:gs>
            <a:gs pos="20000">
              <a:schemeClr val="phClr">
                <a:tint val="80000"/>
                <a:satMod val="355000"/>
              </a:schemeClr>
            </a:gs>
            <a:gs pos="100000">
              <a:schemeClr val="phClr">
                <a:tint val="95000"/>
                <a:shade val="55000"/>
                <a:satMod val="355000"/>
              </a:schemeClr>
            </a:gs>
          </a:gsLst>
          <a:path path="circle">
            <a:fillToRect l="67500" t="35000" r="32500" b="65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0"/>
                <a:satMod val="120000"/>
              </a:schemeClr>
              <a:schemeClr val="phClr">
                <a:tint val="70000"/>
                <a:satMod val="250000"/>
              </a:schemeClr>
            </a:duotone>
          </a:blip>
          <a:tile tx="0" ty="0" sx="50000" sy="50000" flip="none" algn="t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Eduardo Falú  (Risto + Isolina) Mis pps </Template>
  <TotalTime>11</TotalTime>
  <Words>704</Words>
  <Application>Microsoft Office PowerPoint</Application>
  <PresentationFormat>Presentación en pantalla (4:3)</PresentationFormat>
  <Paragraphs>151</Paragraphs>
  <Slides>24</Slides>
  <Notes>2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24</vt:i4>
      </vt:variant>
    </vt:vector>
  </HeadingPairs>
  <TitlesOfParts>
    <vt:vector size="26" baseType="lpstr">
      <vt:lpstr>Eduardo Falú  (Risto + Isolina) Mis pps </vt:lpstr>
      <vt:lpstr>Diseño predeterminado</vt:lpstr>
      <vt:lpstr>Diapositiva 1</vt:lpstr>
      <vt:lpstr>Diapositiva 2</vt:lpstr>
      <vt:lpstr>Diapositiva 3</vt:lpstr>
      <vt:lpstr>Diapositiva 4</vt:lpstr>
      <vt:lpstr>Sus obras 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</vt:vector>
  </TitlesOfParts>
  <Company>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Risto+Isolina</dc:creator>
  <cp:lastModifiedBy>Usuario</cp:lastModifiedBy>
  <cp:revision>1</cp:revision>
  <dcterms:created xsi:type="dcterms:W3CDTF">2013-03-04T01:29:53Z</dcterms:created>
  <dcterms:modified xsi:type="dcterms:W3CDTF">2013-03-04T01:41:36Z</dcterms:modified>
</cp:coreProperties>
</file>