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5"/>
  </p:notesMasterIdLst>
  <p:sldIdLst>
    <p:sldId id="287" r:id="rId2"/>
    <p:sldId id="286" r:id="rId3"/>
    <p:sldId id="288" r:id="rId4"/>
  </p:sldIdLst>
  <p:sldSz cx="111252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qjnFHKi9uWD74NJQiuGGw==" hashData="1TC8lOYjNJNyzz016PDnhlyQP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00FF"/>
    <a:srgbClr val="333333"/>
    <a:srgbClr val="FF0000"/>
    <a:srgbClr val="993300"/>
    <a:srgbClr val="CC6600"/>
    <a:srgbClr val="00001A"/>
    <a:srgbClr val="000000"/>
    <a:srgbClr val="CC66FF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08" y="-276"/>
      </p:cViewPr>
      <p:guideLst>
        <p:guide orient="horz" pos="2160"/>
        <p:guide pos="350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47700" y="685800"/>
            <a:ext cx="55626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3C0797B0-B8A5-4CB6-8609-90B47FD08DE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20197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0797B0-B8A5-4CB6-8609-90B47FD08DEC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3799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4390" y="2130426"/>
            <a:ext cx="945642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68780" y="3886200"/>
            <a:ext cx="778764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9DA9B8-696C-449E-9BFF-8A552702386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03417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4BC9DC-6DF6-4C6F-A80D-474E27140FB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5353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814" y="4406901"/>
            <a:ext cx="945642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78814" y="2906713"/>
            <a:ext cx="945642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C2C5BC-7D68-4993-83C9-BFFC8AB05F4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97972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6260" y="1600201"/>
            <a:ext cx="49136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55310" y="1600201"/>
            <a:ext cx="49136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DE0B87-3863-4AEA-A847-A2CC0E90D60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3449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6260" y="1535113"/>
            <a:ext cx="4915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260" y="2174875"/>
            <a:ext cx="4915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51448" y="1535113"/>
            <a:ext cx="491749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51448" y="2174875"/>
            <a:ext cx="491749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1DB2B-2C9F-430A-803A-3263BEF7064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82514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37F492-127C-47F2-84D4-321080B08F1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80033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3570F-850C-4AB0-BEF8-DEFD6D21D07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3505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6261" y="273050"/>
            <a:ext cx="366011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49644" y="273051"/>
            <a:ext cx="621929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6261" y="1435101"/>
            <a:ext cx="366011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65E002-7705-495E-8CF7-25894F7982B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59998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80617" y="4800600"/>
            <a:ext cx="66751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80617" y="612775"/>
            <a:ext cx="66751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80617" y="5367338"/>
            <a:ext cx="66751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20E26A-726F-442D-B715-94DD91EC6CF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0985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160C3C-71E7-4C62-8837-723AD0CC51A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97098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065770" y="274639"/>
            <a:ext cx="250317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6260" y="274639"/>
            <a:ext cx="732409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1D1098-D4B2-470C-B721-D7422868B3EA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21198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56260" y="274638"/>
            <a:ext cx="1001268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6260" y="1600201"/>
            <a:ext cx="1001268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6260" y="6245225"/>
            <a:ext cx="259588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01110" y="6245225"/>
            <a:ext cx="352298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73060" y="6245225"/>
            <a:ext cx="259588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89F51468-C99A-4843-B29C-2F43E56B0B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microsoft.com/office/2007/relationships/hdphoto" Target="../media/hdphoto1.wdp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audio" Target="../media/audio5.wav"/><Relationship Id="rId3" Type="http://schemas.openxmlformats.org/officeDocument/2006/relationships/audio" Target="../media/audio2.wav"/><Relationship Id="rId7" Type="http://schemas.openxmlformats.org/officeDocument/2006/relationships/image" Target="../media/image10.png"/><Relationship Id="rId12" Type="http://schemas.openxmlformats.org/officeDocument/2006/relationships/image" Target="../media/image14.jpeg"/><Relationship Id="rId17" Type="http://schemas.openxmlformats.org/officeDocument/2006/relationships/audio" Target="../media/audio7.wav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audio" Target="../media/audio4.wav"/><Relationship Id="rId5" Type="http://schemas.openxmlformats.org/officeDocument/2006/relationships/audio" Target="../media/audio3.wav"/><Relationship Id="rId15" Type="http://schemas.openxmlformats.org/officeDocument/2006/relationships/image" Target="../media/image6.gif"/><Relationship Id="rId10" Type="http://schemas.openxmlformats.org/officeDocument/2006/relationships/image" Target="../media/image13.gif"/><Relationship Id="rId4" Type="http://schemas.openxmlformats.org/officeDocument/2006/relationships/image" Target="../media/image8.gif"/><Relationship Id="rId9" Type="http://schemas.openxmlformats.org/officeDocument/2006/relationships/image" Target="../media/image12.jpeg"/><Relationship Id="rId1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Resultado de imagen de ecos del rocio 2020">
            <a:hlinkClick r:id="" action="ppaction://noaction" highlightClick="1">
              <a:snd r:embed="rId2" name="EcosdelrocioHoy14defebrero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94"/>
          <a:stretch/>
        </p:blipFill>
        <p:spPr bwMode="auto">
          <a:xfrm>
            <a:off x="-2" y="16208"/>
            <a:ext cx="11125207" cy="758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6657" y="3386661"/>
            <a:ext cx="6858000" cy="8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53857" y="3386661"/>
            <a:ext cx="6858000" cy="8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1125200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2"/>
            <a:ext cx="111252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4548" y="5857900"/>
            <a:ext cx="142967" cy="312413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5073" tIns="17536" rIns="35073" bIns="17536">
            <a:spAutoFit/>
          </a:bodyPr>
          <a:lstStyle/>
          <a:p>
            <a:pPr defTabSz="84761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4547" y="5715019"/>
            <a:ext cx="713261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09432" y="4572016"/>
            <a:ext cx="3275541" cy="1122833"/>
          </a:xfrm>
          <a:prstGeom prst="rect">
            <a:avLst/>
          </a:prstGeom>
        </p:spPr>
        <p:txBody>
          <a:bodyPr wrap="square" lIns="84393" tIns="42196" rIns="84393" bIns="42196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8848" y="764705"/>
            <a:ext cx="1247722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8407" y="188642"/>
            <a:ext cx="95027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42832" y="5611366"/>
            <a:ext cx="2444084" cy="934064"/>
          </a:xfrm>
          <a:prstGeom prst="rect">
            <a:avLst/>
          </a:prstGeom>
          <a:noFill/>
        </p:spPr>
      </p:pic>
      <p:sp>
        <p:nvSpPr>
          <p:cNvPr id="3" name="AutoShape 2" descr="Resultado de imagen de ecos del rocio 202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4" descr="Resultado de imagen de ecos del rocio 202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6" descr="Resultado de imagen de ecos del rocio 2020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7808" y="4555481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ECOS  DEL  ROCIO</a:t>
            </a:r>
            <a:endParaRPr lang="es-ES" sz="4800" dirty="0"/>
          </a:p>
        </p:txBody>
      </p:sp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9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7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8188" y="69512"/>
            <a:ext cx="10922325" cy="67137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2764354"/>
      </p:ext>
    </p:extLst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rgbClr val="00001A"/>
          </a:fgClr>
          <a:bgClr>
            <a:srgbClr val="00FF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1" name="Image 17" descr="blinkbigv2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725" y="323091"/>
            <a:ext cx="167593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Estrella de 6 puntas"/>
          <p:cNvSpPr/>
          <p:nvPr/>
        </p:nvSpPr>
        <p:spPr>
          <a:xfrm>
            <a:off x="720425" y="384127"/>
            <a:ext cx="1394529" cy="1544686"/>
          </a:xfrm>
          <a:prstGeom prst="star6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7856" name="Picture 32" descr="Resultado de imagen de ecos del rocio 2020">
            <a:hlinkClick r:id="" action="ppaction://noaction" highlightClick="1">
              <a:snd r:embed="rId5" name="EcosdelrocioAndaluciaesmitierra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36" y="848069"/>
            <a:ext cx="825791" cy="59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54" name="Picture 3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184754" y="1268760"/>
            <a:ext cx="4703322" cy="2861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839" name="Image 25" descr="Albano romina0.gif"/>
          <p:cNvPicPr>
            <a:picLocks noChangeAspect="1"/>
          </p:cNvPicPr>
          <p:nvPr/>
        </p:nvPicPr>
        <p:blipFill>
          <a:blip r:embed="rId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349112" y="1970916"/>
            <a:ext cx="4649241" cy="318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53" name="Picture 29" descr="Resultado de imagen de ecos del rocio 202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670" y="1997076"/>
            <a:ext cx="3553137" cy="244003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2544749" y="323091"/>
            <a:ext cx="6257969" cy="5553161"/>
          </a:xfrm>
          <a:prstGeom prst="rect">
            <a:avLst/>
          </a:prstGeom>
          <a:noFill/>
        </p:spPr>
        <p:txBody>
          <a:bodyPr wrap="none">
            <a:prstTxWarp prst="textButtonPour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5400" b="1" dirty="0" smtClean="0">
                <a:ln w="11430"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+mn-cs"/>
              </a:rPr>
              <a:t>ECOS DEL ROCIO</a:t>
            </a:r>
            <a:endParaRPr lang="fr-FR" sz="5400" b="1" dirty="0">
              <a:ln w="11430"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  <a:p>
            <a:pPr algn="ctr">
              <a:defRPr/>
            </a:pPr>
            <a:endParaRPr lang="fr-FR" sz="5400" b="1" dirty="0">
              <a:ln w="11430"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  <a:p>
            <a:pPr algn="ctr">
              <a:defRPr/>
            </a:pPr>
            <a:endParaRPr lang="fr-FR" sz="5400" b="1" dirty="0">
              <a:ln w="11430"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  <a:p>
            <a:pPr algn="ctr">
              <a:defRPr/>
            </a:pPr>
            <a:endParaRPr lang="fr-FR" sz="5400" b="1" dirty="0">
              <a:ln w="11430"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  <a:p>
            <a:pPr algn="ctr">
              <a:defRPr/>
            </a:pPr>
            <a:endParaRPr lang="fr-FR" sz="5400" b="1" dirty="0">
              <a:ln w="11430"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  <a:p>
            <a:pPr algn="ctr">
              <a:defRPr/>
            </a:pPr>
            <a:r>
              <a:rPr lang="fr-FR" sz="5400" b="1" dirty="0" smtClean="0">
                <a:ln w="11430"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+mn-cs"/>
              </a:rPr>
              <a:t>ECOS DEL ROCIO</a:t>
            </a:r>
            <a:endParaRPr lang="fr-FR" sz="5400" b="1" dirty="0">
              <a:ln w="11430"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</p:txBody>
      </p:sp>
      <p:sp>
        <p:nvSpPr>
          <p:cNvPr id="77840" name="ZoneTexte 15"/>
          <p:cNvSpPr txBox="1">
            <a:spLocks noChangeArrowheads="1"/>
          </p:cNvSpPr>
          <p:nvPr/>
        </p:nvSpPr>
        <p:spPr bwMode="auto">
          <a:xfrm>
            <a:off x="6602394" y="6125109"/>
            <a:ext cx="2308936" cy="366712"/>
          </a:xfrm>
          <a:prstGeom prst="rect">
            <a:avLst/>
          </a:prstGeom>
          <a:solidFill>
            <a:srgbClr val="CC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b="1" dirty="0">
                <a:solidFill>
                  <a:schemeClr val="bg1"/>
                </a:solidFill>
                <a:latin typeface="Calibri" pitchFamily="34" charset="0"/>
              </a:rPr>
              <a:t>PINCHA EN LAS FOTOS</a:t>
            </a:r>
          </a:p>
        </p:txBody>
      </p:sp>
      <p:sp>
        <p:nvSpPr>
          <p:cNvPr id="77841" name="ZoneTexte 27"/>
          <p:cNvSpPr txBox="1">
            <a:spLocks noChangeArrowheads="1"/>
          </p:cNvSpPr>
          <p:nvPr/>
        </p:nvSpPr>
        <p:spPr bwMode="auto">
          <a:xfrm>
            <a:off x="720425" y="2018346"/>
            <a:ext cx="1290721" cy="461665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sz="1200" b="1" dirty="0" smtClean="0"/>
              <a:t>ANDALUCIA ES MI TIERRA</a:t>
            </a:r>
            <a:endParaRPr lang="fr-FR" sz="1200" b="1" dirty="0"/>
          </a:p>
        </p:txBody>
      </p:sp>
      <p:sp>
        <p:nvSpPr>
          <p:cNvPr id="77842" name="ZoneTexte 28"/>
          <p:cNvSpPr txBox="1">
            <a:spLocks noChangeArrowheads="1"/>
          </p:cNvSpPr>
          <p:nvPr/>
        </p:nvSpPr>
        <p:spPr bwMode="auto">
          <a:xfrm>
            <a:off x="810072" y="4285066"/>
            <a:ext cx="1201074" cy="307777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sz="1400" b="1" dirty="0" smtClean="0"/>
              <a:t>ABUELO</a:t>
            </a:r>
            <a:endParaRPr lang="fr-FR" sz="1400" b="1" dirty="0"/>
          </a:p>
        </p:txBody>
      </p:sp>
      <p:sp>
        <p:nvSpPr>
          <p:cNvPr id="77843" name="ZoneTexte 29"/>
          <p:cNvSpPr txBox="1">
            <a:spLocks noChangeArrowheads="1"/>
          </p:cNvSpPr>
          <p:nvPr/>
        </p:nvSpPr>
        <p:spPr bwMode="auto">
          <a:xfrm>
            <a:off x="9236951" y="2034803"/>
            <a:ext cx="1239995" cy="304800"/>
          </a:xfrm>
          <a:prstGeom prst="rect">
            <a:avLst/>
          </a:prstGeom>
          <a:solidFill>
            <a:srgbClr val="00FFFF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sz="1400" b="1" dirty="0" smtClean="0"/>
              <a:t>MADRE</a:t>
            </a:r>
            <a:endParaRPr lang="fr-FR" sz="1400" b="1" dirty="0"/>
          </a:p>
        </p:txBody>
      </p:sp>
      <p:sp>
        <p:nvSpPr>
          <p:cNvPr id="77844" name="ZoneTexte 30"/>
          <p:cNvSpPr txBox="1">
            <a:spLocks noChangeArrowheads="1"/>
          </p:cNvSpPr>
          <p:nvPr/>
        </p:nvSpPr>
        <p:spPr bwMode="auto">
          <a:xfrm>
            <a:off x="9043675" y="4250380"/>
            <a:ext cx="1674228" cy="307777"/>
          </a:xfrm>
          <a:prstGeom prst="rect">
            <a:avLst/>
          </a:prstGeom>
          <a:solidFill>
            <a:srgbClr val="00FFFF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sz="1400" b="1" dirty="0" smtClean="0"/>
              <a:t>ESTA NAVIDAD</a:t>
            </a:r>
            <a:endParaRPr lang="fr-FR" sz="1400" b="1" dirty="0"/>
          </a:p>
        </p:txBody>
      </p:sp>
      <p:sp>
        <p:nvSpPr>
          <p:cNvPr id="77845" name="ZoneTexte 31"/>
          <p:cNvSpPr txBox="1">
            <a:spLocks noChangeArrowheads="1"/>
          </p:cNvSpPr>
          <p:nvPr/>
        </p:nvSpPr>
        <p:spPr bwMode="auto">
          <a:xfrm>
            <a:off x="9381629" y="6040267"/>
            <a:ext cx="1215353" cy="523220"/>
          </a:xfrm>
          <a:prstGeom prst="rect">
            <a:avLst/>
          </a:prstGeom>
          <a:solidFill>
            <a:srgbClr val="00FFFF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sz="1400" b="1" dirty="0" smtClean="0"/>
              <a:t>JOSE EL MARINERO</a:t>
            </a:r>
            <a:endParaRPr lang="fr-FR" sz="1400" b="1" dirty="0"/>
          </a:p>
        </p:txBody>
      </p:sp>
      <p:sp>
        <p:nvSpPr>
          <p:cNvPr id="77846" name="ZoneTexte 32"/>
          <p:cNvSpPr txBox="1">
            <a:spLocks noChangeArrowheads="1"/>
          </p:cNvSpPr>
          <p:nvPr/>
        </p:nvSpPr>
        <p:spPr bwMode="auto">
          <a:xfrm>
            <a:off x="277369" y="6298422"/>
            <a:ext cx="1888608" cy="307777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FR" sz="1400" b="1" dirty="0" smtClean="0"/>
              <a:t>BANDERA BLANCA</a:t>
            </a:r>
            <a:endParaRPr lang="fr-FR" sz="1400" b="1" dirty="0"/>
          </a:p>
        </p:txBody>
      </p:sp>
      <p:pic>
        <p:nvPicPr>
          <p:cNvPr id="77847" name="Picture 6" descr="78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199"/>
            <a:ext cx="11125200" cy="34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48" name="Picture 6" descr="78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125200" cy="323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49" name="Picture 6" descr="78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316974" y="3305432"/>
            <a:ext cx="6858000" cy="23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50" name="Picture 6" descr="78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642683" y="3350447"/>
            <a:ext cx="6858000" cy="23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age 17" descr="blinkbigv2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27" y="2556104"/>
            <a:ext cx="167593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36 Estrella de 6 puntas"/>
          <p:cNvSpPr/>
          <p:nvPr/>
        </p:nvSpPr>
        <p:spPr>
          <a:xfrm>
            <a:off x="668520" y="2608557"/>
            <a:ext cx="1394529" cy="1544686"/>
          </a:xfrm>
          <a:prstGeom prst="star6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Picture 32" descr="Resultado de imagen de ecos del rocio 2020">
            <a:hlinkClick r:id="" action="ppaction://noaction" highlightClick="1">
              <a:snd r:embed="rId11" name="EcosdelrocioAbuelo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271" y="3051969"/>
            <a:ext cx="825791" cy="64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Image 17" descr="blinkbigv2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41" y="4705952"/>
            <a:ext cx="167593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39 Estrella de 6 puntas"/>
          <p:cNvSpPr/>
          <p:nvPr/>
        </p:nvSpPr>
        <p:spPr>
          <a:xfrm>
            <a:off x="616617" y="4705952"/>
            <a:ext cx="1394529" cy="1544686"/>
          </a:xfrm>
          <a:prstGeom prst="star6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Picture 32" descr="Resultado de imagen de ecos del rocio 2020">
            <a:hlinkClick r:id="" action="ppaction://noaction" highlightClick="1">
              <a:snd r:embed="rId13" name="EcosdelrocioBanderablanca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85" y="5155510"/>
            <a:ext cx="825791" cy="64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ARA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2266632" y="5741616"/>
            <a:ext cx="713261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1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3032622" y="5607609"/>
            <a:ext cx="2444084" cy="934064"/>
          </a:xfrm>
          <a:prstGeom prst="rect">
            <a:avLst/>
          </a:prstGeom>
          <a:noFill/>
        </p:spPr>
      </p:pic>
      <p:pic>
        <p:nvPicPr>
          <p:cNvPr id="34" name="Image 17" descr="blinkbigv2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8984" y="384127"/>
            <a:ext cx="167593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age 17" descr="blinkbigv2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440" y="2561939"/>
            <a:ext cx="167593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age 17" descr="blinkbigv2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292" y="4488375"/>
            <a:ext cx="167593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42 Estrella de 6 puntas"/>
          <p:cNvSpPr/>
          <p:nvPr/>
        </p:nvSpPr>
        <p:spPr>
          <a:xfrm>
            <a:off x="9159684" y="374660"/>
            <a:ext cx="1394529" cy="1544686"/>
          </a:xfrm>
          <a:prstGeom prst="star6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Estrella de 6 puntas"/>
          <p:cNvSpPr/>
          <p:nvPr/>
        </p:nvSpPr>
        <p:spPr>
          <a:xfrm>
            <a:off x="9153142" y="2512628"/>
            <a:ext cx="1394529" cy="1544686"/>
          </a:xfrm>
          <a:prstGeom prst="star6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Estrella de 6 puntas"/>
          <p:cNvSpPr/>
          <p:nvPr/>
        </p:nvSpPr>
        <p:spPr>
          <a:xfrm>
            <a:off x="9202453" y="4646488"/>
            <a:ext cx="1394529" cy="1544686"/>
          </a:xfrm>
          <a:prstGeom prst="star6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" name="Picture 32" descr="Resultado de imagen de ecos del rocio 2020">
            <a:hlinkClick r:id="" action="ppaction://noaction" highlightClick="1">
              <a:snd r:embed="rId3" name="EcosdelrocioMadre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8744" y="821502"/>
            <a:ext cx="825791" cy="64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32" descr="Resultado de imagen de ecos del rocio 2020">
            <a:hlinkClick r:id="" action="ppaction://noaction" highlightClick="1">
              <a:snd r:embed="rId16" name="Estanavidad(Ecosdelrocio)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4053" y="2962186"/>
            <a:ext cx="825791" cy="64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32" descr="Resultado de imagen de ecos del rocio 2020">
            <a:hlinkClick r:id="" action="ppaction://noaction" highlightClick="1">
              <a:snd r:embed="rId17" name="EcosdelrocioJoseelmarinero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8744" y="5096046"/>
            <a:ext cx="825791" cy="64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>
    <p:sndAc>
      <p:stSnd>
        <p:snd r:embed="rId3" name="EcosdelrocioMadr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6696" y="-74684"/>
            <a:ext cx="111252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6656" y="3386668"/>
            <a:ext cx="6858000" cy="8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53858" y="3386668"/>
            <a:ext cx="6858000" cy="8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125200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7"/>
            <a:ext cx="111252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8685" y="5803933"/>
            <a:ext cx="73310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09433" y="4572019"/>
            <a:ext cx="3275540" cy="1070535"/>
          </a:xfrm>
          <a:prstGeom prst="rect">
            <a:avLst/>
          </a:prstGeom>
        </p:spPr>
        <p:txBody>
          <a:bodyPr wrap="square" lIns="80764" tIns="40382" rIns="80764" bIns="40382">
            <a:spAutoFit/>
          </a:bodyPr>
          <a:lstStyle/>
          <a:p>
            <a:pPr algn="ctr"/>
            <a:endParaRPr lang="es-ES" sz="63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83792" y="501227"/>
            <a:ext cx="3408190" cy="3146798"/>
          </a:xfrm>
          <a:prstGeom prst="rect">
            <a:avLst/>
          </a:prstGeom>
        </p:spPr>
        <p:txBody>
          <a:bodyPr wrap="none" lIns="80764" tIns="40382" rIns="80764" bIns="40382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7467" y="-1"/>
            <a:ext cx="4256142" cy="507525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084" tIns="50542" rIns="101084" bIns="50542">
            <a:spAutoFit/>
          </a:bodyPr>
          <a:lstStyle/>
          <a:p>
            <a:pPr algn="ctr" defTabSz="1010774" eaLnBrk="0" hangingPunct="0">
              <a:spcBef>
                <a:spcPct val="50000"/>
              </a:spcBef>
            </a:pPr>
            <a:endParaRPr lang="fr-FR" sz="3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1010774" eaLnBrk="0" hangingPunct="0">
              <a:spcBef>
                <a:spcPct val="50000"/>
              </a:spcBef>
            </a:pPr>
            <a:r>
              <a:rPr lang="fr-FR" sz="39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Hoy</a:t>
            </a:r>
            <a:r>
              <a:rPr lang="fr-FR" sz="3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es </a:t>
            </a:r>
            <a:fld id="{547A8F08-4E97-4815-9C23-5989351D5EDB}" type="datetime2">
              <a:rPr lang="es-ES_tradnl" sz="39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1010774" eaLnBrk="0" hangingPunct="0">
                <a:spcBef>
                  <a:spcPct val="50000"/>
                </a:spcBef>
              </a:pPr>
              <a:t>domingo, 15 de marzo de 2020</a:t>
            </a:fld>
            <a:endParaRPr lang="es-ES" sz="3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1010774" eaLnBrk="0" hangingPunct="0">
              <a:spcBef>
                <a:spcPct val="50000"/>
              </a:spcBef>
            </a:pPr>
            <a:r>
              <a:rPr lang="fr-FR" sz="35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Ahora</a:t>
            </a:r>
            <a:r>
              <a:rPr lang="fr-FR" sz="3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fr-FR" sz="35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mismo</a:t>
            </a:r>
            <a:r>
              <a:rPr lang="fr-FR" sz="3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son las </a:t>
            </a:r>
            <a:fld id="{D4F074C5-9B07-4D47-A00C-C4AC33E005FE}" type="datetime10">
              <a:rPr lang="fr-FR" sz="35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1010774" eaLnBrk="0" hangingPunct="0">
                <a:spcBef>
                  <a:spcPct val="50000"/>
                </a:spcBef>
              </a:pPr>
              <a:t>12:18</a:t>
            </a:fld>
            <a:r>
              <a:rPr lang="fr-FR" sz="3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fr-FR" sz="35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horas</a:t>
            </a:r>
            <a:r>
              <a:rPr lang="fr-FR" sz="3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 algn="ctr" defTabSz="1010774" eaLnBrk="0" hangingPunct="0">
              <a:spcBef>
                <a:spcPct val="50000"/>
              </a:spcBef>
            </a:pPr>
            <a:endParaRPr lang="fr-FR" sz="35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42832" y="5611366"/>
            <a:ext cx="2444084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554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ECOS DEL ROCIO">
  <a:themeElements>
    <a:clrScheme name="BUEN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BUEN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UEN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ECOS DEL ROCIO</Template>
  <TotalTime>26</TotalTime>
  <Words>48</Words>
  <Application>Microsoft Office PowerPoint</Application>
  <PresentationFormat>Personalizado</PresentationFormat>
  <Paragraphs>23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ECOS DEL ROCIO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14</cp:revision>
  <dcterms:created xsi:type="dcterms:W3CDTF">2020-03-15T11:18:45Z</dcterms:created>
  <dcterms:modified xsi:type="dcterms:W3CDTF">2020-03-15T11:45:34Z</dcterms:modified>
</cp:coreProperties>
</file>