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7" r:id="rId5"/>
    <p:sldId id="258" r:id="rId6"/>
    <p:sldId id="259" r:id="rId7"/>
    <p:sldId id="267" r:id="rId8"/>
    <p:sldId id="262" r:id="rId9"/>
    <p:sldId id="260" r:id="rId10"/>
    <p:sldId id="269" r:id="rId11"/>
    <p:sldId id="264" r:id="rId12"/>
    <p:sldId id="263" r:id="rId13"/>
    <p:sldId id="268" r:id="rId14"/>
    <p:sldId id="261" r:id="rId15"/>
    <p:sldId id="266" r:id="rId16"/>
    <p:sldId id="272" r:id="rId17"/>
  </p:sldIdLst>
  <p:sldSz cx="14401800" cy="7921625"/>
  <p:notesSz cx="6858000" cy="9144000"/>
  <p:defaultTextStyle>
    <a:defPPr>
      <a:defRPr lang="es-ES"/>
    </a:defPPr>
    <a:lvl1pPr marL="0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5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703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555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406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258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1109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961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81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Ejc0rGkLMJnOZis/s7i+g==" hashData="LFuH0kIkKvFYRyjWd0HMWiK9M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68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1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9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685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5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4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2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11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9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8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9"/>
            <a:ext cx="4738093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800"/>
            </a:lvl1pPr>
            <a:lvl2pPr marL="686852" indent="0">
              <a:buNone/>
              <a:defRPr sz="4200"/>
            </a:lvl2pPr>
            <a:lvl3pPr marL="1373703" indent="0">
              <a:buNone/>
              <a:defRPr sz="3600"/>
            </a:lvl3pPr>
            <a:lvl4pPr marL="2060555" indent="0">
              <a:buNone/>
              <a:defRPr sz="3000"/>
            </a:lvl4pPr>
            <a:lvl5pPr marL="2747406" indent="0">
              <a:buNone/>
              <a:defRPr sz="3000"/>
            </a:lvl5pPr>
            <a:lvl6pPr marL="3434258" indent="0">
              <a:buNone/>
              <a:defRPr sz="3000"/>
            </a:lvl6pPr>
            <a:lvl7pPr marL="4121109" indent="0">
              <a:buNone/>
              <a:defRPr sz="3000"/>
            </a:lvl7pPr>
            <a:lvl8pPr marL="4807961" indent="0">
              <a:buNone/>
              <a:defRPr sz="3000"/>
            </a:lvl8pPr>
            <a:lvl9pPr marL="5494812" indent="0">
              <a:buNone/>
              <a:defRPr sz="3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70" tIns="68685" rIns="137370" bIns="6868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70" tIns="68685" rIns="137370" bIns="6868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D075F-DBE6-4D3D-9A90-4EFFB7BD19DC}" type="datetimeFigureOut">
              <a:rPr lang="es-ES" smtClean="0"/>
              <a:pPr/>
              <a:t>28/11/2015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5"/>
            <a:ext cx="456057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B94A5-D09E-4E2C-BEB5-3801A45C808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703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39" indent="-515139" algn="l" defTabSz="1373703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defTabSz="1373703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129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980" indent="-343426" algn="l" defTabSz="137370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832" indent="-343426" algn="l" defTabSz="137370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684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535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387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38238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2j18z7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9636"/>
            <a:ext cx="14401800" cy="8000897"/>
          </a:xfrm>
          <a:prstGeom prst="rect">
            <a:avLst/>
          </a:prstGeom>
        </p:spPr>
      </p:pic>
      <p:pic>
        <p:nvPicPr>
          <p:cNvPr id="7" name="6 Imagen" descr="595122kf6z234u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62762" y="6832422"/>
            <a:ext cx="1485192" cy="74265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725573" y="7013961"/>
            <a:ext cx="3375446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/>
              <a:t>Automático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4275514" y="7228506"/>
            <a:ext cx="2925386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150365" y="2970602"/>
            <a:ext cx="8213584" cy="81582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AR" sz="4400" dirty="0" smtClean="0">
                <a:solidFill>
                  <a:schemeClr val="bg1"/>
                </a:solidFill>
                <a:latin typeface="Lucida Calligraphy" pitchFamily="66" charset="0"/>
              </a:rPr>
              <a:t>Dormir contigo</a:t>
            </a:r>
            <a:endParaRPr lang="es-ES" sz="4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113652" y="4951023"/>
            <a:ext cx="3938020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Luis Miguel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0000">
    <p:split/>
    <p:sndAc>
      <p:stSnd>
        <p:snd r:embed="rId2" name="Luis Miguel - Dormir Cont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DA 2.jpg"/>
          <p:cNvPicPr>
            <a:picLocks noChangeAspect="1"/>
          </p:cNvPicPr>
          <p:nvPr/>
        </p:nvPicPr>
        <p:blipFill>
          <a:blip r:embed="rId2" cstate="print"/>
          <a:srcRect b="7500"/>
          <a:stretch>
            <a:fillRect/>
          </a:stretch>
        </p:blipFill>
        <p:spPr>
          <a:xfrm>
            <a:off x="1" y="0"/>
            <a:ext cx="14401798" cy="7921625"/>
          </a:xfrm>
          <a:prstGeom prst="rect">
            <a:avLst/>
          </a:prstGeom>
        </p:spPr>
      </p:pic>
      <p:pic>
        <p:nvPicPr>
          <p:cNvPr id="4" name="3 Imagen" descr="´ROSA Y L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RBOL ROJO 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7595" y="0"/>
            <a:ext cx="14739395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137732" y="5528646"/>
            <a:ext cx="9788792" cy="600376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endParaRPr lang="es-ES" sz="3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62643" y="4257876"/>
            <a:ext cx="8326099" cy="260092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es el camino más directo al Paraíso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sentir que sueñas, mientras te beso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las manos te acaricio 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ROJA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4549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162999" y="5446128"/>
            <a:ext cx="6075802" cy="600376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endParaRPr lang="es-ES" sz="3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400662" y="1980393"/>
            <a:ext cx="8213584" cy="321647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es navegar en una estrella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hasta el espacio,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es embriagarme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el susurro de tu hablar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tierno  y despacio.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ormir 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27425"/>
            <a:ext cx="14401800" cy="789420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62524" y="504428"/>
            <a:ext cx="7538495" cy="229314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es conocer la dimensión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tiene un verso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sentir que duermo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al mismo tiempo conocer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el universo. 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ormir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812821" y="3564729"/>
            <a:ext cx="8101069" cy="2908701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tu cabello acomodado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aquí en mis brazos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el terciopelo que me brinda 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tu regazo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maravilla dormir contigo.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VE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401798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362762" y="4257876"/>
            <a:ext cx="9676277" cy="260092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la ilusión de que despertaré mañana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el calor de un nuevo día en la ventana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fue algo hermoso amor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contigo. 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ORAZÓN LLAMEAN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794"/>
            <a:ext cx="14401800" cy="7945419"/>
          </a:xfrm>
          <a:prstGeom prst="rect">
            <a:avLst/>
          </a:prstGeom>
        </p:spPr>
      </p:pic>
    </p:spTree>
  </p:cSld>
  <p:clrMapOvr>
    <a:masterClrMapping/>
  </p:clrMapOvr>
  <p:transition spd="slow" advClick="0" advTm="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3 RO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" y="0"/>
            <a:ext cx="14401798" cy="79216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088385" y="3861792"/>
            <a:ext cx="5063168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lide0032_image0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5039" y="594122"/>
            <a:ext cx="13164237" cy="673338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600450" y="2376477"/>
            <a:ext cx="7200900" cy="2600924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tu cabello acomodado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aquí en mis brazos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y el terciopelo que me brinda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tu regazo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que maravilla dormir contigo. 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84764_399805153413454_1925617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687"/>
            <a:ext cx="14401800" cy="798499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37851" y="2970602"/>
            <a:ext cx="9563762" cy="2600924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la ilusión de que despertaré mañana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con el calor de un nuevo día en la ventana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fue algo hermoso amor 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Lucida Calligraphy" pitchFamily="66" charset="0"/>
              </a:rPr>
              <a:t>dormir contigo.</a:t>
            </a:r>
            <a:endParaRPr lang="es-ES" sz="2000" dirty="0"/>
          </a:p>
        </p:txBody>
      </p:sp>
    </p:spTree>
  </p:cSld>
  <p:clrMapOvr>
    <a:masterClrMapping/>
  </p:clrMapOvr>
  <p:transition spd="slow" advClick="0" advTm="2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RONA DE 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37969" y="693120"/>
            <a:ext cx="7200900" cy="640331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2 Imagen" descr="QUE PORQUÈ...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512268" y="5707808"/>
            <a:ext cx="1512168" cy="1990557"/>
          </a:xfrm>
          <a:prstGeom prst="ellipse">
            <a:avLst/>
          </a:prstGeom>
          <a:ln w="28575">
            <a:solidFill>
              <a:srgbClr val="FF000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3712940" y="7030464"/>
            <a:ext cx="2137782" cy="600376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3000" dirty="0" err="1" smtClean="0">
                <a:latin typeface="Lucida Calligraphy" pitchFamily="66" charset="0"/>
              </a:rPr>
              <a:t>Ilda</a:t>
            </a:r>
            <a:endParaRPr lang="es-ES" sz="30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688860" y="7129486"/>
            <a:ext cx="2925386" cy="4157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1800" dirty="0" err="1" smtClean="0"/>
              <a:t>Pps</a:t>
            </a:r>
            <a:r>
              <a:rPr lang="es-AR" sz="1800" dirty="0" smtClean="0"/>
              <a:t> sin fines de lucro</a:t>
            </a:r>
            <a:endParaRPr lang="es-ES" sz="1800" dirty="0"/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42</Words>
  <Application>Microsoft Office PowerPoint</Application>
  <PresentationFormat>Personalizado</PresentationFormat>
  <Paragraphs>39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63</cp:revision>
  <dcterms:created xsi:type="dcterms:W3CDTF">2014-03-05T23:48:46Z</dcterms:created>
  <dcterms:modified xsi:type="dcterms:W3CDTF">2015-11-28T15:31:39Z</dcterms:modified>
</cp:coreProperties>
</file>