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67" r:id="rId4"/>
    <p:sldId id="257" r:id="rId5"/>
    <p:sldId id="258" r:id="rId6"/>
    <p:sldId id="260" r:id="rId7"/>
    <p:sldId id="271" r:id="rId8"/>
    <p:sldId id="261" r:id="rId9"/>
    <p:sldId id="263" r:id="rId10"/>
    <p:sldId id="259" r:id="rId11"/>
    <p:sldId id="265" r:id="rId12"/>
    <p:sldId id="266" r:id="rId13"/>
    <p:sldId id="264" r:id="rId14"/>
    <p:sldId id="268" r:id="rId15"/>
    <p:sldId id="270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Ls2L3Tj760ITQ7G7c9uiA==" hashData="t/wd82U9TVpvOqjr8/LJ3iYGkY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7D7547-A78E-4C83-BEDF-3D85C6A44A31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7EA56E8-25A9-495E-8AF7-751619FBAD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06955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86CA2-E7F8-4DB2-A5A7-9632EA5F38C3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419D1-DD3A-48AA-8509-64A666F612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6906585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82D40-079F-4BDF-BB3D-443DFC6F5AF6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56AEA-4FDA-4B5E-B946-C7421D631D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1380076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F71DA-9F73-4C25-9F6D-CA998BC33BE8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086A9-9BD9-48EC-B54D-8287C2227D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5602145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CB1A4-325C-4091-AF95-D7A3FF531A0A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D6747-FF5D-433D-BDD5-F7EBC03C68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2952531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4D6AD-1779-49F1-B589-AFA5A948895E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95FB9-A2DB-4F52-A6CC-923C5C08CA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1624132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26C52-A3FB-4508-BE6D-C70DA6E437F6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4EE60-99D4-4E2E-ACDA-145858AD8A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0028539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6106D-04DC-4B6D-A81A-17D0DA639963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F6210-F6F9-4798-9AA3-A9B62B5186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7067630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31786-44C7-4843-9215-389FD22BD57F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8CE2E-92F1-49EA-A905-AC1BC88A1B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7746270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2B87E-9B68-415F-9E3A-7D6C85A7D992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C3FA4-D96B-467C-AEBE-7677E0216A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3915408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3AA73-12B3-42EC-AF5A-927B8CFFED67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92487-B589-4E9E-9EC1-EEC0AA2564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1853070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3582F-BF46-4871-9955-5D8D82D41C4A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59D4D-1C7F-43F5-B37D-60C197662A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9575558"/>
      </p:ext>
    </p:extLst>
  </p:cSld>
  <p:clrMapOvr>
    <a:masterClrMapping/>
  </p:clrMapOvr>
  <p:transition spd="slow" advTm="9000">
    <p:sndAc>
      <p:stSnd>
        <p:snd r:embed="rId1" name="Dime que otra cosa puedo hacer   Luis Fonsi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962FBD6-DFC6-4537-83B9-72F71D2E8B5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7816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079CA7-1012-460B-B940-013B387F0072}" type="datetimeFigureOut">
              <a:rPr lang="es-ES"/>
              <a:pPr>
                <a:defRPr/>
              </a:pPr>
              <a:t>11/10/2013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F5C8AD-2855-49D6-B553-830C8AD282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ransition spd="slow" advTm="9000">
    <p:sndAc>
      <p:stSnd>
        <p:snd r:embed="rId13" name="Dime que otra cosa puedo hacer   Luis Fonsi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36BE8CCA-1261-4106-A859-29ED1B70748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hyperlink" Target="http://lh4.ggpht.com/_rI46TcQsmNk/TGgz4mcxg8I/AAAAAAAAdRM/H7Z9AVTgDyA/s1600-h/08%5b3%5d.gif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artasdeamor.name/wp-content/uploads/2012/09/palabras-de-amo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58326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20667992">
            <a:off x="2177556" y="2269690"/>
            <a:ext cx="4285912" cy="304698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DIME   QUE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OTRA   COSA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      PUEDO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                    HACER</a:t>
            </a:r>
          </a:p>
        </p:txBody>
      </p:sp>
    </p:spTree>
  </p:cSld>
  <p:clrMapOvr>
    <a:masterClrMapping/>
  </p:clrMapOvr>
  <p:transition spd="slow" advTm="15000">
    <p:sndAc>
      <p:stSnd>
        <p:snd r:embed="rId2" name="Luis Fonsi   Por ti podria mori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Rectángulo"/>
          <p:cNvSpPr>
            <a:spLocks noChangeArrowheads="1"/>
          </p:cNvSpPr>
          <p:nvPr/>
        </p:nvSpPr>
        <p:spPr bwMode="auto">
          <a:xfrm>
            <a:off x="539552" y="5661025"/>
            <a:ext cx="788372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Monotype Corsiva" pitchFamily="66" charset="0"/>
              </a:rPr>
              <a:t>Que debo hacer, para </a:t>
            </a:r>
            <a:r>
              <a:rPr lang="es-ES" sz="2800" b="1" dirty="0" smtClean="0">
                <a:latin typeface="Monotype Corsiva" pitchFamily="66" charset="0"/>
              </a:rPr>
              <a:t>  que  te </a:t>
            </a:r>
            <a:r>
              <a:rPr lang="es-ES" sz="2800" b="1" dirty="0">
                <a:latin typeface="Monotype Corsiva" pitchFamily="66" charset="0"/>
              </a:rPr>
              <a:t>fijes </a:t>
            </a:r>
            <a:r>
              <a:rPr lang="es-ES" sz="2800" b="1" dirty="0" smtClean="0">
                <a:latin typeface="Monotype Corsiva" pitchFamily="66" charset="0"/>
              </a:rPr>
              <a:t> en </a:t>
            </a:r>
            <a:r>
              <a:rPr lang="es-ES" sz="2800" b="1" dirty="0">
                <a:latin typeface="Monotype Corsiva" pitchFamily="66" charset="0"/>
              </a:rPr>
              <a:t>mi para </a:t>
            </a:r>
            <a:r>
              <a:rPr lang="es-ES" sz="2800" b="1" dirty="0" smtClean="0">
                <a:latin typeface="Monotype Corsiva" pitchFamily="66" charset="0"/>
              </a:rPr>
              <a:t> ganarme  tu </a:t>
            </a:r>
            <a:r>
              <a:rPr lang="es-ES" sz="2800" b="1" dirty="0">
                <a:latin typeface="Monotype Corsiva" pitchFamily="66" charset="0"/>
              </a:rPr>
              <a:t>amor, ooooh  y </a:t>
            </a:r>
            <a:r>
              <a:rPr lang="es-ES" sz="2800" b="1" dirty="0" smtClean="0">
                <a:latin typeface="Monotype Corsiva" pitchFamily="66" charset="0"/>
              </a:rPr>
              <a:t> calmar  este  dolor</a:t>
            </a:r>
            <a:r>
              <a:rPr lang="es-ES" sz="2800" b="1" dirty="0">
                <a:latin typeface="Monotype Corsiva" pitchFamily="66" charset="0"/>
              </a:rPr>
              <a:t>. </a:t>
            </a:r>
          </a:p>
        </p:txBody>
      </p:sp>
      <p:pic>
        <p:nvPicPr>
          <p:cNvPr id="2050" name="Picture 2" descr="http://www.fondolove.com/bulkupload/imagenes-de-hadas/Hadas/Hermosa%20Hada_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-38879"/>
            <a:ext cx="8568952" cy="56886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899592" y="5657850"/>
            <a:ext cx="792849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Monotype Corsiva" pitchFamily="66" charset="0"/>
              </a:rPr>
              <a:t>Oh Es que no ves, que ya no lo puedo ocultar, </a:t>
            </a:r>
          </a:p>
          <a:p>
            <a:pPr algn="ctr"/>
            <a:r>
              <a:rPr lang="es-ES" sz="2800" b="1" dirty="0">
                <a:latin typeface="Monotype Corsiva" pitchFamily="66" charset="0"/>
              </a:rPr>
              <a:t>que desearte me hace mal,  que necesito tu calor.. y  yo </a:t>
            </a:r>
          </a:p>
        </p:txBody>
      </p:sp>
      <p:pic>
        <p:nvPicPr>
          <p:cNvPr id="2050" name="Picture 2" descr="C:\Documents and Settings\Servidor\Mis documentos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8064896" cy="48218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323529" y="5653088"/>
            <a:ext cx="828072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Monotype Corsiva" pitchFamily="66" charset="0"/>
              </a:rPr>
              <a:t>Daria todo por ti.. Yo, Por ti podría  moriiirr  </a:t>
            </a:r>
          </a:p>
          <a:p>
            <a:pPr algn="ctr"/>
            <a:r>
              <a:rPr lang="es-ES" sz="2800" b="1" dirty="0">
                <a:latin typeface="Monotype Corsiva" pitchFamily="66" charset="0"/>
              </a:rPr>
              <a:t>dime que otra cosa puedo hacer  para derrumbar esta pared, </a:t>
            </a:r>
          </a:p>
        </p:txBody>
      </p:sp>
      <p:pic>
        <p:nvPicPr>
          <p:cNvPr id="7172" name="Picture 4" descr="D:\diapositivas de Yolanda\s3_131259_1984410_616710.jp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7848872" cy="52133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08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544" y="268851"/>
            <a:ext cx="8424936" cy="52565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195" name="1 Rectángulo"/>
          <p:cNvSpPr>
            <a:spLocks noChangeArrowheads="1"/>
          </p:cNvSpPr>
          <p:nvPr/>
        </p:nvSpPr>
        <p:spPr bwMode="auto">
          <a:xfrm>
            <a:off x="2411413" y="5484813"/>
            <a:ext cx="6337300" cy="1083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2800" b="1" dirty="0">
                <a:latin typeface="Monotype Corsiva" pitchFamily="66" charset="0"/>
                <a:cs typeface="Calibri" pitchFamily="34" charset="0"/>
              </a:rPr>
              <a:t>Que no te deja verme como soy, y me </a:t>
            </a:r>
            <a:r>
              <a:rPr lang="es-ES" sz="2800" b="1" dirty="0" smtClean="0">
                <a:latin typeface="Monotype Corsiva" pitchFamily="66" charset="0"/>
                <a:cs typeface="Calibri" pitchFamily="34" charset="0"/>
              </a:rPr>
              <a:t>prohíbe </a:t>
            </a:r>
            <a:r>
              <a:rPr lang="es-ES" sz="2800" b="1" dirty="0">
                <a:latin typeface="Monotype Corsiva" pitchFamily="66" charset="0"/>
                <a:cs typeface="Calibri" pitchFamily="34" charset="0"/>
              </a:rPr>
              <a:t>el paso hacia tu amor. Dime como hacer para lograr 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holismoplanetario.files.wordpress.com/2010/02/2501.jpg?w=439&amp;h=43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713" y="232477"/>
            <a:ext cx="8208912" cy="51125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1187450" y="5373216"/>
            <a:ext cx="692943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sz="2800" b="1" dirty="0">
                <a:latin typeface="Monotype Corsiva" pitchFamily="66" charset="0"/>
              </a:rPr>
              <a:t>El poderte un día enamorar, dame alguna pista  o </a:t>
            </a:r>
            <a:r>
              <a:rPr lang="es-ES" sz="2800" b="1" dirty="0" smtClean="0">
                <a:latin typeface="Monotype Corsiva" pitchFamily="66" charset="0"/>
              </a:rPr>
              <a:t> dirección  </a:t>
            </a:r>
            <a:r>
              <a:rPr lang="es-ES" sz="2800" b="1" dirty="0">
                <a:latin typeface="Monotype Corsiva" pitchFamily="66" charset="0"/>
              </a:rPr>
              <a:t>para  conquistar </a:t>
            </a:r>
            <a:r>
              <a:rPr lang="es-ES" sz="2800" b="1" dirty="0" smtClean="0">
                <a:latin typeface="Monotype Corsiva" pitchFamily="66" charset="0"/>
              </a:rPr>
              <a:t> tu </a:t>
            </a:r>
            <a:r>
              <a:rPr lang="es-ES" sz="2800" b="1" dirty="0">
                <a:latin typeface="Monotype Corsiva" pitchFamily="66" charset="0"/>
              </a:rPr>
              <a:t>corazón</a:t>
            </a: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Rectángulo"/>
          <p:cNvSpPr>
            <a:spLocks noChangeArrowheads="1"/>
          </p:cNvSpPr>
          <p:nvPr/>
        </p:nvSpPr>
        <p:spPr bwMode="auto">
          <a:xfrm>
            <a:off x="346075" y="5085184"/>
            <a:ext cx="8497888" cy="1578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2800" b="1" dirty="0">
                <a:solidFill>
                  <a:srgbClr val="FFFFFF"/>
                </a:solidFill>
                <a:latin typeface="Monotype Corsiva" pitchFamily="66" charset="0"/>
                <a:cs typeface="Calibri" pitchFamily="34" charset="0"/>
              </a:rPr>
              <a:t>No puedo mas... Tal vez será que me queda </a:t>
            </a:r>
            <a:r>
              <a:rPr lang="es-ES" sz="2800" b="1" dirty="0" smtClean="0">
                <a:solidFill>
                  <a:srgbClr val="FFFFFF"/>
                </a:solidFill>
                <a:latin typeface="Monotype Corsiva" pitchFamily="66" charset="0"/>
                <a:cs typeface="Calibri" pitchFamily="34" charset="0"/>
              </a:rPr>
              <a:t> grande  tu  amor</a:t>
            </a:r>
            <a:r>
              <a:rPr lang="es-ES" sz="2800" b="1" dirty="0">
                <a:solidFill>
                  <a:srgbClr val="FFFFFF"/>
                </a:solidFill>
                <a:latin typeface="Monotype Corsiva" pitchFamily="66" charset="0"/>
                <a:cs typeface="Calibri" pitchFamily="34" charset="0"/>
              </a:rPr>
              <a:t>, que mereces </a:t>
            </a:r>
            <a:r>
              <a:rPr lang="es-ES" sz="2800" b="1" dirty="0" smtClean="0">
                <a:solidFill>
                  <a:srgbClr val="FFFFFF"/>
                </a:solidFill>
                <a:latin typeface="Monotype Corsiva" pitchFamily="66" charset="0"/>
                <a:cs typeface="Calibri" pitchFamily="34" charset="0"/>
              </a:rPr>
              <a:t> algo  mejor</a:t>
            </a:r>
            <a:r>
              <a:rPr lang="es-ES" sz="2800" b="1" dirty="0">
                <a:solidFill>
                  <a:srgbClr val="FFFFFF"/>
                </a:solidFill>
                <a:latin typeface="Monotype Corsiva" pitchFamily="66" charset="0"/>
                <a:cs typeface="Calibri" pitchFamily="34" charset="0"/>
              </a:rPr>
              <a:t>, oooh ,..que </a:t>
            </a:r>
            <a:r>
              <a:rPr lang="es-ES" sz="2800" b="1" dirty="0" smtClean="0">
                <a:solidFill>
                  <a:srgbClr val="FFFFFF"/>
                </a:solidFill>
                <a:latin typeface="Monotype Corsiva" pitchFamily="66" charset="0"/>
                <a:cs typeface="Calibri" pitchFamily="34" charset="0"/>
              </a:rPr>
              <a:t> el </a:t>
            </a:r>
            <a:r>
              <a:rPr lang="es-ES" sz="2800" b="1" dirty="0">
                <a:solidFill>
                  <a:srgbClr val="FFFFFF"/>
                </a:solidFill>
                <a:latin typeface="Monotype Corsiva" pitchFamily="66" charset="0"/>
                <a:cs typeface="Calibri" pitchFamily="34" charset="0"/>
              </a:rPr>
              <a:t>destino me engaño. Incierto es todo lo que pueda pasar</a:t>
            </a:r>
            <a:r>
              <a:rPr lang="es-ES" dirty="0">
                <a:solidFill>
                  <a:srgbClr val="FFFFFF"/>
                </a:solidFill>
                <a:latin typeface="Times New Roman" pitchFamily="18" charset="0"/>
                <a:cs typeface="Calibri" pitchFamily="34" charset="0"/>
              </a:rPr>
              <a:t>, </a:t>
            </a:r>
          </a:p>
        </p:txBody>
      </p:sp>
      <p:pic>
        <p:nvPicPr>
          <p:cNvPr id="3074" name="Picture 2" descr="C:\Documents and Settings\Servidor\Mis documentos\images (2)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59631" y="980728"/>
            <a:ext cx="6336703" cy="42520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holismoplanetario.files.wordpress.com/2010/02/xnum-16k-1_ejxoqdildz.jpg?w=640&amp;h=6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285729"/>
            <a:ext cx="8424936" cy="58075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1 Rectángulo"/>
          <p:cNvSpPr>
            <a:spLocks noChangeArrowheads="1"/>
          </p:cNvSpPr>
          <p:nvPr/>
        </p:nvSpPr>
        <p:spPr bwMode="auto">
          <a:xfrm>
            <a:off x="661598" y="5301208"/>
            <a:ext cx="8243887" cy="1331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es-ES" sz="2800" b="1" dirty="0">
                <a:latin typeface="Monotype Corsiva" pitchFamily="66" charset="0"/>
                <a:cs typeface="Calibri" pitchFamily="34" charset="0"/>
              </a:rPr>
              <a:t>Por eso nada voy a esperar, te amare sin condición  Y  yo, daría todo por  ti ooooh, yo  por ti  podría morir</a:t>
            </a:r>
            <a:r>
              <a:rPr lang="es-ES" sz="2400" b="1" dirty="0">
                <a:latin typeface="Monotype Corsiva" pitchFamily="66" charset="0"/>
                <a:cs typeface="Calibri" pitchFamily="34" charset="0"/>
              </a:rPr>
              <a:t>. </a:t>
            </a:r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Rectángulo"/>
          <p:cNvSpPr>
            <a:spLocks noChangeArrowheads="1"/>
          </p:cNvSpPr>
          <p:nvPr/>
        </p:nvSpPr>
        <p:spPr bwMode="auto">
          <a:xfrm>
            <a:off x="0" y="5129699"/>
            <a:ext cx="914399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atin typeface="Monotype Corsiva" pitchFamily="66" charset="0"/>
              </a:rPr>
              <a:t>Dime que  otra  cosa puedo hacer para derrumbar esta pared  que no te deja verme como soy  y me  prohíbe  el  paso hacia tu amor</a:t>
            </a:r>
          </a:p>
        </p:txBody>
      </p:sp>
      <p:pic>
        <p:nvPicPr>
          <p:cNvPr id="4098" name="Picture 2" descr="C:\Documents and Settings\Servidor\Mis documentos\images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4" y="692696"/>
            <a:ext cx="7416302" cy="443700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1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0" y="5314113"/>
            <a:ext cx="8964488" cy="1067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2800" b="1" dirty="0">
                <a:latin typeface="Monotype Corsiva" pitchFamily="66" charset="0"/>
                <a:cs typeface="Calibri" pitchFamily="34" charset="0"/>
              </a:rPr>
              <a:t>Dime como hacer para lograr el poderte un día enamorar, dame alguna pista o dirección  para conquistar tu corazón... </a:t>
            </a:r>
          </a:p>
        </p:txBody>
      </p:sp>
      <p:pic>
        <p:nvPicPr>
          <p:cNvPr id="13317" name="Picture 5" descr="C:\Documents and Settings\Servidor\Mis documentos\Mi música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7868" y="692696"/>
            <a:ext cx="6768752" cy="42217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Rectángulo"/>
          <p:cNvSpPr>
            <a:spLocks noChangeArrowheads="1"/>
          </p:cNvSpPr>
          <p:nvPr/>
        </p:nvSpPr>
        <p:spPr bwMode="auto">
          <a:xfrm>
            <a:off x="2286000" y="2776538"/>
            <a:ext cx="457200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dirty="0">
                <a:latin typeface="Times New Roman" pitchFamily="18" charset="0"/>
                <a:cs typeface="Calibri" pitchFamily="34" charset="0"/>
              </a:rPr>
              <a:t>oooh por ti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dirty="0" err="1">
                <a:latin typeface="Times New Roman" pitchFamily="18" charset="0"/>
                <a:cs typeface="Calibri" pitchFamily="34" charset="0"/>
              </a:rPr>
              <a:t>podria</a:t>
            </a:r>
            <a:r>
              <a:rPr lang="es-ES" dirty="0">
                <a:latin typeface="Times New Roman" pitchFamily="18" charset="0"/>
                <a:cs typeface="Calibri" pitchFamily="34" charset="0"/>
              </a:rPr>
              <a:t> morir(bis)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ES" dirty="0">
                <a:latin typeface="Times New Roman" pitchFamily="18" charset="0"/>
                <a:cs typeface="Calibri" pitchFamily="34" charset="0"/>
              </a:rPr>
              <a:t>No puedo </a:t>
            </a:r>
            <a:r>
              <a:rPr lang="es-ES" dirty="0" err="1">
                <a:latin typeface="Times New Roman" pitchFamily="18" charset="0"/>
                <a:cs typeface="Calibri" pitchFamily="34" charset="0"/>
              </a:rPr>
              <a:t>maaasss</a:t>
            </a:r>
            <a:endParaRPr lang="es-ES" dirty="0">
              <a:latin typeface="Times New Roman" pitchFamily="18" charset="0"/>
              <a:cs typeface="Calibri" pitchFamily="34" charset="0"/>
            </a:endParaRPr>
          </a:p>
        </p:txBody>
      </p:sp>
      <p:pic>
        <p:nvPicPr>
          <p:cNvPr id="2050" name="Picture 2" descr="C:\Documents and Settings\Servidor\Mis documentos\Downloads\clubvampedradio904155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312" y="476672"/>
            <a:ext cx="7920880" cy="491574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2 Rectángulo"/>
          <p:cNvSpPr>
            <a:spLocks noChangeArrowheads="1"/>
          </p:cNvSpPr>
          <p:nvPr/>
        </p:nvSpPr>
        <p:spPr bwMode="auto">
          <a:xfrm>
            <a:off x="107504" y="5157192"/>
            <a:ext cx="9036496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s-ES" sz="2800" b="1" dirty="0">
                <a:latin typeface="Monotype Corsiva" pitchFamily="66" charset="0"/>
                <a:cs typeface="Calibri" pitchFamily="34" charset="0"/>
              </a:rPr>
              <a:t>oooh …por ti podría moriiir …… Dime que otra cosa puedo hacer  para derrumbar esta  pared   que no te deja verme como soy  y me </a:t>
            </a:r>
            <a:r>
              <a:rPr lang="es-ES" sz="2800" b="1" dirty="0" smtClean="0">
                <a:latin typeface="Monotype Corsiva" pitchFamily="66" charset="0"/>
                <a:cs typeface="Calibri" pitchFamily="34" charset="0"/>
              </a:rPr>
              <a:t>prohíbe </a:t>
            </a:r>
            <a:r>
              <a:rPr lang="es-ES" sz="2800" b="1" dirty="0">
                <a:latin typeface="Monotype Corsiva" pitchFamily="66" charset="0"/>
                <a:cs typeface="Calibri" pitchFamily="34" charset="0"/>
              </a:rPr>
              <a:t>el paso hacia tu amor</a:t>
            </a:r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251520" y="5211395"/>
            <a:ext cx="889248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atin typeface="Monotype Corsiva" pitchFamily="66" charset="0"/>
              </a:rPr>
              <a:t>Dime como hacer para lograr  el poderte un día enamorar. </a:t>
            </a:r>
            <a:br>
              <a:rPr lang="es-ES" sz="2800" b="1" dirty="0">
                <a:latin typeface="Monotype Corsiva" pitchFamily="66" charset="0"/>
              </a:rPr>
            </a:br>
            <a:r>
              <a:rPr lang="es-ES" sz="2800" b="1" dirty="0">
                <a:latin typeface="Monotype Corsiva" pitchFamily="66" charset="0"/>
              </a:rPr>
              <a:t>dame alguna pista o dirección para conquistar tu corazón </a:t>
            </a:r>
            <a:br>
              <a:rPr lang="es-ES" sz="2800" b="1" dirty="0">
                <a:latin typeface="Monotype Corsiva" pitchFamily="66" charset="0"/>
              </a:rPr>
            </a:br>
            <a:r>
              <a:rPr lang="es-ES" sz="2800" b="1" dirty="0">
                <a:latin typeface="Monotype Corsiva" pitchFamily="66" charset="0"/>
              </a:rPr>
              <a:t>No puedo mas... </a:t>
            </a:r>
            <a:br>
              <a:rPr lang="es-ES" sz="2800" b="1" dirty="0">
                <a:latin typeface="Monotype Corsiva" pitchFamily="66" charset="0"/>
              </a:rPr>
            </a:br>
            <a:r>
              <a:rPr lang="es-ES" sz="2400" b="1" dirty="0">
                <a:latin typeface="Monotype Corsiva" pitchFamily="66" charset="0"/>
                <a:cs typeface="Calibri" pitchFamily="34" charset="0"/>
              </a:rPr>
              <a:t/>
            </a:r>
            <a:br>
              <a:rPr lang="es-ES" sz="2400" b="1" dirty="0">
                <a:latin typeface="Monotype Corsiva" pitchFamily="66" charset="0"/>
                <a:cs typeface="Calibri" pitchFamily="34" charset="0"/>
              </a:rPr>
            </a:br>
            <a:endParaRPr lang="es-ES" sz="2400" b="1" dirty="0"/>
          </a:p>
        </p:txBody>
      </p:sp>
      <p:pic>
        <p:nvPicPr>
          <p:cNvPr id="4098" name="Picture 2" descr="http://i1278.photobucket.com/albums/y505/patricia-a36/Imagenes-de-amor-con-movimiento-5_zps72b316d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003" y="198533"/>
            <a:ext cx="8064896" cy="504825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261188" y="5165229"/>
            <a:ext cx="4814422" cy="169277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Tema: </a:t>
            </a:r>
            <a:r>
              <a:rPr lang="es-ES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Dime que cosa puedo  hacer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Interprete:</a:t>
            </a:r>
            <a:r>
              <a:rPr lang="es-ES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Luis </a:t>
            </a: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Fonsi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Diseño: </a:t>
            </a:r>
            <a:r>
              <a:rPr lang="es-ES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Amore</a:t>
            </a: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444208" y="6012289"/>
            <a:ext cx="225734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Yolanda Violeta</a:t>
            </a:r>
          </a:p>
        </p:txBody>
      </p:sp>
      <p:sp>
        <p:nvSpPr>
          <p:cNvPr id="16388" name="8 Marcador de fecha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750B1CE-F59E-4500-98AE-FB4937725AF7}" type="datetime1">
              <a:rPr lang="es-ES" sz="1600" smtClean="0">
                <a:solidFill>
                  <a:srgbClr val="C00000"/>
                </a:solidFill>
                <a:latin typeface="Monotype Corsiva" pitchFamily="66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11/10/2013</a:t>
            </a:fld>
            <a:endParaRPr lang="es-ES" sz="1600" smtClean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16389" name="6 Imagen" descr="Imagen18"/>
          <p:cNvPicPr>
            <a:picLocks noGrp="1" noChangeAspect="1"/>
          </p:cNvPicPr>
          <p:nvPr isPhoto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44725" y="642938"/>
            <a:ext cx="5327650" cy="451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41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741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741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699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744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744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73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699" marB="4569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746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6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Presentación4</Template>
  <TotalTime>72</TotalTime>
  <Words>325</Words>
  <Application>Microsoft Office PowerPoint</Application>
  <PresentationFormat>Presentación en pantalla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Presentación4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6</cp:revision>
  <dcterms:created xsi:type="dcterms:W3CDTF">2013-10-11T20:04:09Z</dcterms:created>
  <dcterms:modified xsi:type="dcterms:W3CDTF">2013-10-11T21:16:58Z</dcterms:modified>
</cp:coreProperties>
</file>