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68" r:id="rId5"/>
    <p:sldId id="267" r:id="rId6"/>
    <p:sldId id="266" r:id="rId7"/>
    <p:sldId id="265" r:id="rId8"/>
    <p:sldId id="264" r:id="rId9"/>
    <p:sldId id="263" r:id="rId10"/>
    <p:sldId id="269" r:id="rId1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ywn3r9kkEIJfAKU7s3p1A==" hashData="VEhdysZTqkYkcAPswW4p7c1PW4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89C34-63C1-4467-B35E-B05A89731B58}" type="datetimeFigureOut">
              <a:rPr lang="es-ES" smtClean="0"/>
              <a:pPr/>
              <a:t>22/03/2013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7E50B-3875-40CA-82D4-3B38BFEB87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89C34-63C1-4467-B35E-B05A89731B58}" type="datetimeFigureOut">
              <a:rPr lang="es-ES" smtClean="0"/>
              <a:pPr/>
              <a:t>22/03/2013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7E50B-3875-40CA-82D4-3B38BFEB87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89C34-63C1-4467-B35E-B05A89731B58}" type="datetimeFigureOut">
              <a:rPr lang="es-ES" smtClean="0"/>
              <a:pPr/>
              <a:t>22/03/2013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7E50B-3875-40CA-82D4-3B38BFEB87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89C34-63C1-4467-B35E-B05A89731B58}" type="datetimeFigureOut">
              <a:rPr lang="es-ES" smtClean="0"/>
              <a:pPr/>
              <a:t>22/03/2013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7E50B-3875-40CA-82D4-3B38BFEB87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89C34-63C1-4467-B35E-B05A89731B58}" type="datetimeFigureOut">
              <a:rPr lang="es-ES" smtClean="0"/>
              <a:pPr/>
              <a:t>22/03/2013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7E50B-3875-40CA-82D4-3B38BFEB87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89C34-63C1-4467-B35E-B05A89731B58}" type="datetimeFigureOut">
              <a:rPr lang="es-ES" smtClean="0"/>
              <a:pPr/>
              <a:t>22/03/2013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7E50B-3875-40CA-82D4-3B38BFEB87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89C34-63C1-4467-B35E-B05A89731B58}" type="datetimeFigureOut">
              <a:rPr lang="es-ES" smtClean="0"/>
              <a:pPr/>
              <a:t>22/03/2013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7E50B-3875-40CA-82D4-3B38BFEB87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89C34-63C1-4467-B35E-B05A89731B58}" type="datetimeFigureOut">
              <a:rPr lang="es-ES" smtClean="0"/>
              <a:pPr/>
              <a:t>22/03/2013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7E50B-3875-40CA-82D4-3B38BFEB87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89C34-63C1-4467-B35E-B05A89731B58}" type="datetimeFigureOut">
              <a:rPr lang="es-ES" smtClean="0"/>
              <a:pPr/>
              <a:t>22/03/2013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7E50B-3875-40CA-82D4-3B38BFEB87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89C34-63C1-4467-B35E-B05A89731B58}" type="datetimeFigureOut">
              <a:rPr lang="es-ES" smtClean="0"/>
              <a:pPr/>
              <a:t>22/03/2013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7E50B-3875-40CA-82D4-3B38BFEB87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89C34-63C1-4467-B35E-B05A89731B58}" type="datetimeFigureOut">
              <a:rPr lang="es-ES" smtClean="0"/>
              <a:pPr/>
              <a:t>22/03/2013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7E50B-3875-40CA-82D4-3B38BFEB87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222FA1-8F83-447E-8F31-FB0F5F27748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389C34-63C1-4467-B35E-B05A89731B58}" type="datetimeFigureOut">
              <a:rPr lang="es-ES" smtClean="0"/>
              <a:pPr/>
              <a:t>22/03/2013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77E50B-3875-40CA-82D4-3B38BFEB87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 spokes="8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0045280-14CF-40E1-9678-4736B2E60100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wheel spokes="8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png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gif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://131.253.14.66/proxy.ashx?h=-9qJNSXT3_nA65mkd6u0eHnZgBKG8koQ&amp;a=http://penelope66.centerblog.net/rub-fetes-des-peres--2.html" TargetMode="Externa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5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FF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uario\Downloads\TEXTURAS\PNG\02_masolata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C:\Users\Usuario\Downloads\ZNECESARIO PARA PPS\letra 2\1245781972_8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1196752"/>
            <a:ext cx="1047750" cy="1181100"/>
          </a:xfrm>
          <a:prstGeom prst="rect">
            <a:avLst/>
          </a:prstGeom>
          <a:noFill/>
        </p:spPr>
      </p:pic>
      <p:pic>
        <p:nvPicPr>
          <p:cNvPr id="1029" name="Picture 5" descr="C:\Users\Usuario\Downloads\ZNECESARIO PARA PPS\letra 2\1245781995_87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1196752"/>
            <a:ext cx="1047750" cy="1181100"/>
          </a:xfrm>
          <a:prstGeom prst="rect">
            <a:avLst/>
          </a:prstGeom>
          <a:noFill/>
        </p:spPr>
      </p:pic>
      <p:pic>
        <p:nvPicPr>
          <p:cNvPr id="1030" name="Picture 6" descr="C:\Users\Usuario\Downloads\ZNECESARIO PARA PPS\letra 2\1245782024_57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0" y="2852936"/>
            <a:ext cx="1047750" cy="1181100"/>
          </a:xfrm>
          <a:prstGeom prst="rect">
            <a:avLst/>
          </a:prstGeom>
          <a:noFill/>
        </p:spPr>
      </p:pic>
      <p:pic>
        <p:nvPicPr>
          <p:cNvPr id="1031" name="Picture 7" descr="C:\Users\Usuario\Downloads\ZNECESARIO PARA PPS\letra 2\1245781943_0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48125" y="2838450"/>
            <a:ext cx="1047750" cy="1181100"/>
          </a:xfrm>
          <a:prstGeom prst="rect">
            <a:avLst/>
          </a:prstGeom>
          <a:noFill/>
        </p:spPr>
      </p:pic>
      <p:pic>
        <p:nvPicPr>
          <p:cNvPr id="10" name="Picture 6" descr="C:\Users\Usuario\Downloads\ZNECESARIO PARA PPS\letra 2\1245782024_57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32040" y="2852936"/>
            <a:ext cx="1047750" cy="1181100"/>
          </a:xfrm>
          <a:prstGeom prst="rect">
            <a:avLst/>
          </a:prstGeom>
          <a:noFill/>
        </p:spPr>
      </p:pic>
      <p:pic>
        <p:nvPicPr>
          <p:cNvPr id="11" name="Picture 7" descr="C:\Users\Usuario\Downloads\ZNECESARIO PARA PPS\letra 2\1245781943_0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24128" y="2780928"/>
            <a:ext cx="1047750" cy="1181100"/>
          </a:xfrm>
          <a:prstGeom prst="rect">
            <a:avLst/>
          </a:prstGeom>
          <a:noFill/>
        </p:spPr>
      </p:pic>
      <p:pic>
        <p:nvPicPr>
          <p:cNvPr id="1035" name="Picture 11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7544" y="188640"/>
            <a:ext cx="1495425" cy="381001"/>
          </a:xfrm>
          <a:prstGeom prst="rect">
            <a:avLst/>
          </a:prstGeom>
          <a:noFill/>
        </p:spPr>
      </p:pic>
      <p:pic>
        <p:nvPicPr>
          <p:cNvPr id="1037" name="Picture 13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620688"/>
            <a:ext cx="2333625" cy="381001"/>
          </a:xfrm>
          <a:prstGeom prst="rect">
            <a:avLst/>
          </a:prstGeom>
          <a:noFill/>
        </p:spPr>
      </p:pic>
      <p:pic>
        <p:nvPicPr>
          <p:cNvPr id="15" name="14 Imagen" descr="TomásM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647288" y="0"/>
            <a:ext cx="1496711" cy="1700808"/>
          </a:xfrm>
          <a:prstGeom prst="rect">
            <a:avLst/>
          </a:prstGeom>
        </p:spPr>
      </p:pic>
      <p:pic>
        <p:nvPicPr>
          <p:cNvPr id="1038" name="Picture 14" descr="C:\Users\Usuario\Downloads\ZNECESARIO PARA PPS\hud39[1].gi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5553064"/>
            <a:ext cx="986408" cy="1304936"/>
          </a:xfrm>
          <a:prstGeom prst="rect">
            <a:avLst/>
          </a:prstGeom>
          <a:noFill/>
        </p:spPr>
      </p:pic>
      <p:pic>
        <p:nvPicPr>
          <p:cNvPr id="1039" name="Picture 15" descr="C:\Users\Usuario\Downloads\ZNECESARIO PARA PPS\hud37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rot="19714017">
            <a:off x="474719" y="5511670"/>
            <a:ext cx="1296144" cy="498091"/>
          </a:xfrm>
          <a:prstGeom prst="rect">
            <a:avLst/>
          </a:prstGeom>
          <a:noFill/>
        </p:spPr>
      </p:pic>
      <p:pic>
        <p:nvPicPr>
          <p:cNvPr id="1041" name="Picture 17" descr="www.glitterjoy.com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742054" y="6332983"/>
            <a:ext cx="2401946" cy="525017"/>
          </a:xfrm>
          <a:prstGeom prst="rect">
            <a:avLst/>
          </a:prstGeom>
          <a:noFill/>
        </p:spPr>
      </p:pic>
      <p:sp>
        <p:nvSpPr>
          <p:cNvPr id="19" name="18 CuadroTexto"/>
          <p:cNvSpPr txBox="1"/>
          <p:nvPr/>
        </p:nvSpPr>
        <p:spPr>
          <a:xfrm>
            <a:off x="3131840" y="4077072"/>
            <a:ext cx="4680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i-FI" sz="1600" b="1" dirty="0" smtClean="0">
                <a:solidFill>
                  <a:srgbClr val="002060"/>
                </a:solidFill>
                <a:latin typeface="Arial Black" pitchFamily="34" charset="0"/>
              </a:rPr>
              <a:t>La la la, la la la, la la la,  La la la, la la la, la la la</a:t>
            </a:r>
            <a:endParaRPr lang="fi-FI" sz="16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pic>
        <p:nvPicPr>
          <p:cNvPr id="1042" name="Picture 18" descr="C:\Users\Usuario\Downloads\rosa-mary-y-jose-guardiola-di-papa-single[1]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1124744"/>
            <a:ext cx="2304256" cy="2304256"/>
          </a:xfrm>
          <a:prstGeom prst="rect">
            <a:avLst/>
          </a:prstGeom>
          <a:noFill/>
        </p:spPr>
      </p:pic>
    </p:spTree>
  </p:cSld>
  <p:clrMapOvr>
    <a:masterClrMapping/>
  </p:clrMapOvr>
  <p:transition advTm="18000">
    <p:wheel spokes="8"/>
    <p:sndAc>
      <p:stSnd>
        <p:snd r:embed="rId2" name="di papa - jose guardiola y rosa mari186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http://zsoka56.hu/honlapok/angyalok/jezuska/slides/jezuska1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3" descr="C:\Users\Usuario\Downloads\PNG HOMBRES 1\42b5f24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28625"/>
            <a:ext cx="3419872" cy="6429375"/>
          </a:xfrm>
          <a:prstGeom prst="rect">
            <a:avLst/>
          </a:prstGeom>
          <a:noFill/>
        </p:spPr>
      </p:pic>
      <p:pic>
        <p:nvPicPr>
          <p:cNvPr id="7" name="Picture 2" descr="C:\Users\Usuario\Downloads\NIÑOS-NIÑAS\0_dd0a6_88f121d7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1700808"/>
            <a:ext cx="2627784" cy="5157192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2987824" y="5589240"/>
            <a:ext cx="40324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Di 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papá, </a:t>
            </a:r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dónde 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está, </a:t>
            </a:r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el buen 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Dios, Dímelo</a:t>
            </a:r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, dímelo, di 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papá, Di papá, </a:t>
            </a:r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dónde 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está, </a:t>
            </a:r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el buen 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Dios, Dímelo</a:t>
            </a:r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, dímelo, di papá</a:t>
            </a:r>
          </a:p>
        </p:txBody>
      </p:sp>
    </p:spTree>
  </p:cSld>
  <p:clrMapOvr>
    <a:masterClrMapping/>
  </p:clrMapOvr>
  <p:transition advTm="26000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Usuario\Downloads\JPEG\3a6d0366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3" descr="C:\Users\Usuario\Downloads\PNG HOMBRES 1\42b5f24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188641"/>
            <a:ext cx="3059832" cy="666936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251520" y="3356992"/>
            <a:ext cx="36724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>
                <a:solidFill>
                  <a:schemeClr val="bg1"/>
                </a:solidFill>
                <a:latin typeface="Arial Black" pitchFamily="34" charset="0"/>
              </a:rPr>
              <a:t>Pues sí corazón, sé donde </a:t>
            </a:r>
            <a:r>
              <a:rPr lang="es-ES" sz="1600" b="1" dirty="0" smtClean="0">
                <a:solidFill>
                  <a:schemeClr val="bg1"/>
                </a:solidFill>
                <a:latin typeface="Arial Black" pitchFamily="34" charset="0"/>
              </a:rPr>
              <a:t>está, puede </a:t>
            </a:r>
            <a:r>
              <a:rPr lang="es-ES" sz="1600" b="1" dirty="0">
                <a:solidFill>
                  <a:schemeClr val="bg1"/>
                </a:solidFill>
                <a:latin typeface="Arial Black" pitchFamily="34" charset="0"/>
              </a:rPr>
              <a:t>estar en ti y en </a:t>
            </a:r>
            <a:r>
              <a:rPr lang="es-ES" sz="1600" b="1" dirty="0" smtClean="0">
                <a:solidFill>
                  <a:schemeClr val="bg1"/>
                </a:solidFill>
                <a:latin typeface="Arial Black" pitchFamily="34" charset="0"/>
              </a:rPr>
              <a:t>mí, él </a:t>
            </a:r>
            <a:r>
              <a:rPr lang="es-ES" sz="1600" b="1" dirty="0">
                <a:solidFill>
                  <a:schemeClr val="bg1"/>
                </a:solidFill>
                <a:latin typeface="Arial Black" pitchFamily="34" charset="0"/>
              </a:rPr>
              <a:t>está en cualquier </a:t>
            </a:r>
            <a:r>
              <a:rPr lang="es-ES" sz="1600" b="1" dirty="0" smtClean="0">
                <a:solidFill>
                  <a:schemeClr val="bg1"/>
                </a:solidFill>
                <a:latin typeface="Arial Black" pitchFamily="34" charset="0"/>
              </a:rPr>
              <a:t>lugar. Pues </a:t>
            </a:r>
            <a:r>
              <a:rPr lang="es-ES" sz="1600" b="1" dirty="0">
                <a:solidFill>
                  <a:schemeClr val="bg1"/>
                </a:solidFill>
                <a:latin typeface="Arial Black" pitchFamily="34" charset="0"/>
              </a:rPr>
              <a:t>sí corazón, yo sí lo </a:t>
            </a:r>
            <a:r>
              <a:rPr lang="es-ES" sz="1600" b="1" dirty="0" smtClean="0">
                <a:solidFill>
                  <a:schemeClr val="bg1"/>
                </a:solidFill>
                <a:latin typeface="Arial Black" pitchFamily="34" charset="0"/>
              </a:rPr>
              <a:t>vi, En </a:t>
            </a:r>
            <a:r>
              <a:rPr lang="es-ES" sz="1600" b="1" dirty="0">
                <a:solidFill>
                  <a:schemeClr val="bg1"/>
                </a:solidFill>
                <a:latin typeface="Arial Black" pitchFamily="34" charset="0"/>
              </a:rPr>
              <a:t>el monte y en el </a:t>
            </a:r>
            <a:r>
              <a:rPr lang="es-ES" sz="1600" b="1" dirty="0" smtClean="0">
                <a:solidFill>
                  <a:schemeClr val="bg1"/>
                </a:solidFill>
                <a:latin typeface="Arial Black" pitchFamily="34" charset="0"/>
              </a:rPr>
              <a:t>mar, Y </a:t>
            </a:r>
            <a:r>
              <a:rPr lang="es-ES" sz="1600" b="1" dirty="0">
                <a:solidFill>
                  <a:schemeClr val="bg1"/>
                </a:solidFill>
                <a:latin typeface="Arial Black" pitchFamily="34" charset="0"/>
              </a:rPr>
              <a:t>en la rosa </a:t>
            </a:r>
            <a:r>
              <a:rPr lang="es-ES" sz="1600" b="1" dirty="0" smtClean="0">
                <a:solidFill>
                  <a:schemeClr val="bg1"/>
                </a:solidFill>
                <a:latin typeface="Arial Black" pitchFamily="34" charset="0"/>
              </a:rPr>
              <a:t>de… </a:t>
            </a:r>
            <a:r>
              <a:rPr lang="es-ES" sz="1600" b="1" dirty="0">
                <a:solidFill>
                  <a:schemeClr val="bg1"/>
                </a:solidFill>
                <a:latin typeface="Arial Black" pitchFamily="34" charset="0"/>
              </a:rPr>
              <a:t>tu </a:t>
            </a:r>
            <a:r>
              <a:rPr lang="es-ES" sz="1600" b="1" dirty="0" smtClean="0">
                <a:solidFill>
                  <a:schemeClr val="bg1"/>
                </a:solidFill>
                <a:latin typeface="Arial Black" pitchFamily="34" charset="0"/>
              </a:rPr>
              <a:t>jardín</a:t>
            </a:r>
            <a:endParaRPr lang="es-ES" sz="1600" b="1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2057" name="Picture 9" descr="jezuskag1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332656"/>
            <a:ext cx="1994068" cy="2592288"/>
          </a:xfrm>
          <a:prstGeom prst="rect">
            <a:avLst/>
          </a:prstGeom>
          <a:noFill/>
        </p:spPr>
      </p:pic>
    </p:spTree>
  </p:cSld>
  <p:clrMapOvr>
    <a:masterClrMapping/>
  </p:clrMapOvr>
  <p:transition advTm="27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atteres18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Usuario\Downloads\NIÑOS-NIÑAS\0_dd0a6_88f121d7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476672"/>
            <a:ext cx="2915816" cy="6381328"/>
          </a:xfrm>
          <a:prstGeom prst="rect">
            <a:avLst/>
          </a:prstGeom>
          <a:noFill/>
        </p:spPr>
      </p:pic>
      <p:pic>
        <p:nvPicPr>
          <p:cNvPr id="4" name="Picture 3" descr="C:\Users\Usuario\Downloads\PNG HOMBRES 1\42b5f24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28625"/>
            <a:ext cx="2915816" cy="6429375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627784" y="5661248"/>
            <a:ext cx="46805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>
                <a:solidFill>
                  <a:srgbClr val="FF0000"/>
                </a:solidFill>
                <a:latin typeface="Arial Black" pitchFamily="34" charset="0"/>
              </a:rPr>
              <a:t>Ah </a:t>
            </a:r>
            <a:r>
              <a:rPr lang="es-ES" sz="1600" b="1" dirty="0" smtClean="0">
                <a:solidFill>
                  <a:srgbClr val="FF0000"/>
                </a:solidFill>
                <a:latin typeface="Arial Black" pitchFamily="34" charset="0"/>
              </a:rPr>
              <a:t>sí, Di </a:t>
            </a:r>
            <a:r>
              <a:rPr lang="es-ES" sz="1600" b="1" dirty="0">
                <a:solidFill>
                  <a:srgbClr val="FF0000"/>
                </a:solidFill>
                <a:latin typeface="Arial Black" pitchFamily="34" charset="0"/>
              </a:rPr>
              <a:t>papá, yo </a:t>
            </a:r>
            <a:r>
              <a:rPr lang="es-ES" sz="1600" b="1" dirty="0" smtClean="0">
                <a:solidFill>
                  <a:srgbClr val="FF0000"/>
                </a:solidFill>
                <a:latin typeface="Arial Black" pitchFamily="34" charset="0"/>
              </a:rPr>
              <a:t>podré, </a:t>
            </a:r>
            <a:r>
              <a:rPr lang="es-ES" sz="1600" b="1" dirty="0">
                <a:solidFill>
                  <a:srgbClr val="FF0000"/>
                </a:solidFill>
                <a:latin typeface="Arial Black" pitchFamily="34" charset="0"/>
              </a:rPr>
              <a:t>ver a </a:t>
            </a:r>
            <a:r>
              <a:rPr lang="es-ES" sz="1600" b="1" dirty="0" smtClean="0">
                <a:solidFill>
                  <a:srgbClr val="FF0000"/>
                </a:solidFill>
                <a:latin typeface="Arial Black" pitchFamily="34" charset="0"/>
              </a:rPr>
              <a:t>Dios, Dímelo</a:t>
            </a:r>
            <a:r>
              <a:rPr lang="es-ES" sz="1600" b="1" dirty="0">
                <a:solidFill>
                  <a:srgbClr val="FF0000"/>
                </a:solidFill>
                <a:latin typeface="Arial Black" pitchFamily="34" charset="0"/>
              </a:rPr>
              <a:t>, dímelo, di </a:t>
            </a:r>
            <a:r>
              <a:rPr lang="es-ES" sz="1600" b="1" dirty="0" smtClean="0">
                <a:solidFill>
                  <a:srgbClr val="FF0000"/>
                </a:solidFill>
                <a:latin typeface="Arial Black" pitchFamily="34" charset="0"/>
              </a:rPr>
              <a:t>papá, Di </a:t>
            </a:r>
            <a:r>
              <a:rPr lang="es-ES" sz="1600" b="1" dirty="0">
                <a:solidFill>
                  <a:srgbClr val="FF0000"/>
                </a:solidFill>
                <a:latin typeface="Arial Black" pitchFamily="34" charset="0"/>
              </a:rPr>
              <a:t>papa, yo podré ver a </a:t>
            </a:r>
            <a:r>
              <a:rPr lang="es-ES" sz="1600" b="1" dirty="0" smtClean="0">
                <a:solidFill>
                  <a:srgbClr val="FF0000"/>
                </a:solidFill>
                <a:latin typeface="Arial Black" pitchFamily="34" charset="0"/>
              </a:rPr>
              <a:t>Dios, Dímelo</a:t>
            </a:r>
            <a:r>
              <a:rPr lang="es-ES" sz="1600" b="1" dirty="0">
                <a:solidFill>
                  <a:srgbClr val="FF0000"/>
                </a:solidFill>
                <a:latin typeface="Arial Black" pitchFamily="34" charset="0"/>
              </a:rPr>
              <a:t>, dímelo, di </a:t>
            </a:r>
            <a:r>
              <a:rPr lang="es-ES" sz="1600" b="1" dirty="0" smtClean="0">
                <a:solidFill>
                  <a:srgbClr val="FF0000"/>
                </a:solidFill>
                <a:latin typeface="Arial Black" pitchFamily="34" charset="0"/>
              </a:rPr>
              <a:t>papá</a:t>
            </a:r>
            <a:endParaRPr lang="es-ES" sz="16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7000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Usuario\Downloads\MAMA\danynak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3" descr="C:\Users\Usuario\Downloads\PNG HOMBRES 1\42b5f24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69847"/>
            <a:ext cx="2987824" cy="6588153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2699792" y="5229200"/>
            <a:ext cx="61926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>
                <a:solidFill>
                  <a:srgbClr val="FFFF00"/>
                </a:solidFill>
                <a:latin typeface="Arial Black" pitchFamily="34" charset="0"/>
              </a:rPr>
              <a:t>Pues sí corazón, si lo </a:t>
            </a:r>
            <a:r>
              <a:rPr lang="es-ES" sz="1600" b="1" dirty="0" smtClean="0">
                <a:solidFill>
                  <a:srgbClr val="FFFF00"/>
                </a:solidFill>
                <a:latin typeface="Arial Black" pitchFamily="34" charset="0"/>
              </a:rPr>
              <a:t>verás, Cuando </a:t>
            </a:r>
            <a:r>
              <a:rPr lang="es-ES" sz="1600" b="1" dirty="0">
                <a:solidFill>
                  <a:srgbClr val="FFFF00"/>
                </a:solidFill>
                <a:latin typeface="Arial Black" pitchFamily="34" charset="0"/>
              </a:rPr>
              <a:t>adores a mamá</a:t>
            </a:r>
            <a:br>
              <a:rPr lang="es-ES" sz="1600" b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sz="1600" b="1" dirty="0">
                <a:solidFill>
                  <a:srgbClr val="FFFF00"/>
                </a:solidFill>
                <a:latin typeface="Arial Black" pitchFamily="34" charset="0"/>
              </a:rPr>
              <a:t>Y </a:t>
            </a:r>
            <a:r>
              <a:rPr lang="es-ES" sz="1600" b="1" dirty="0" smtClean="0">
                <a:solidFill>
                  <a:srgbClr val="FFFF00"/>
                </a:solidFill>
                <a:latin typeface="Arial Black" pitchFamily="34" charset="0"/>
              </a:rPr>
              <a:t>obedezcas  </a:t>
            </a:r>
            <a:r>
              <a:rPr lang="es-ES" sz="1600" b="1" dirty="0">
                <a:solidFill>
                  <a:srgbClr val="FFFF00"/>
                </a:solidFill>
                <a:latin typeface="Arial Black" pitchFamily="34" charset="0"/>
              </a:rPr>
              <a:t>a </a:t>
            </a:r>
            <a:r>
              <a:rPr lang="es-ES" sz="1600" b="1" dirty="0" smtClean="0">
                <a:solidFill>
                  <a:srgbClr val="FFFF00"/>
                </a:solidFill>
                <a:latin typeface="Arial Black" pitchFamily="34" charset="0"/>
              </a:rPr>
              <a:t>papá, Pues </a:t>
            </a:r>
            <a:r>
              <a:rPr lang="es-ES" sz="1600" b="1" dirty="0">
                <a:solidFill>
                  <a:srgbClr val="FFFF00"/>
                </a:solidFill>
                <a:latin typeface="Arial Black" pitchFamily="34" charset="0"/>
              </a:rPr>
              <a:t>sí corazón, sí lo veras</a:t>
            </a:r>
            <a:br>
              <a:rPr lang="es-ES" sz="1600" b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sz="1600" b="1" dirty="0">
                <a:solidFill>
                  <a:srgbClr val="FFFF00"/>
                </a:solidFill>
                <a:latin typeface="Arial Black" pitchFamily="34" charset="0"/>
              </a:rPr>
              <a:t>Cuando aprendas a </a:t>
            </a:r>
            <a:r>
              <a:rPr lang="es-ES" sz="1600" b="1" dirty="0" smtClean="0">
                <a:solidFill>
                  <a:srgbClr val="FFFF00"/>
                </a:solidFill>
                <a:latin typeface="Arial Black" pitchFamily="34" charset="0"/>
              </a:rPr>
              <a:t>rezar, Y </a:t>
            </a:r>
            <a:r>
              <a:rPr lang="es-ES" sz="1600" b="1" dirty="0">
                <a:solidFill>
                  <a:srgbClr val="FFFF00"/>
                </a:solidFill>
                <a:latin typeface="Arial Black" pitchFamily="34" charset="0"/>
              </a:rPr>
              <a:t>lo llames </a:t>
            </a:r>
            <a:r>
              <a:rPr lang="es-ES" sz="1600" b="1" dirty="0" smtClean="0">
                <a:solidFill>
                  <a:srgbClr val="FFFF00"/>
                </a:solidFill>
                <a:latin typeface="Arial Black" pitchFamily="34" charset="0"/>
              </a:rPr>
              <a:t>con, </a:t>
            </a:r>
            <a:r>
              <a:rPr lang="es-ES" sz="1600" b="1" dirty="0">
                <a:solidFill>
                  <a:srgbClr val="FFFF00"/>
                </a:solidFill>
                <a:latin typeface="Arial Black" pitchFamily="34" charset="0"/>
              </a:rPr>
              <a:t>ansiedad</a:t>
            </a:r>
          </a:p>
        </p:txBody>
      </p:sp>
      <p:pic>
        <p:nvPicPr>
          <p:cNvPr id="4101" name="Picture 5" descr="C:\Users\Usuario\Downloads\LOS MISMOS, Y NIÑAS Y NIÑOS\angyalkas_png_kepek_017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260648"/>
            <a:ext cx="2203709" cy="2505461"/>
          </a:xfrm>
          <a:prstGeom prst="rect">
            <a:avLst/>
          </a:prstGeom>
          <a:noFill/>
        </p:spPr>
      </p:pic>
      <p:pic>
        <p:nvPicPr>
          <p:cNvPr id="4103" name="Picture 7" descr="jezuskag1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116632"/>
            <a:ext cx="952500" cy="1238250"/>
          </a:xfrm>
          <a:prstGeom prst="rect">
            <a:avLst/>
          </a:prstGeom>
          <a:noFill/>
        </p:spPr>
      </p:pic>
    </p:spTree>
  </p:cSld>
  <p:clrMapOvr>
    <a:masterClrMapping/>
  </p:clrMapOvr>
  <p:transition advTm="26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y_jul9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0"/>
            <a:ext cx="5941768" cy="5976664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6165304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Arial Black" pitchFamily="34" charset="0"/>
              </a:rPr>
              <a:t>Ah </a:t>
            </a:r>
            <a:r>
              <a:rPr lang="es-ES" b="1" dirty="0" smtClean="0">
                <a:solidFill>
                  <a:schemeClr val="bg1"/>
                </a:solidFill>
                <a:latin typeface="Arial Black" pitchFamily="34" charset="0"/>
              </a:rPr>
              <a:t>sí, Oh </a:t>
            </a:r>
            <a:r>
              <a:rPr lang="es-ES" b="1" dirty="0">
                <a:solidFill>
                  <a:schemeClr val="bg1"/>
                </a:solidFill>
                <a:latin typeface="Arial Black" pitchFamily="34" charset="0"/>
              </a:rPr>
              <a:t>papá, hoy por </a:t>
            </a:r>
            <a:r>
              <a:rPr lang="es-ES" b="1" dirty="0" smtClean="0">
                <a:solidFill>
                  <a:schemeClr val="bg1"/>
                </a:solidFill>
                <a:latin typeface="Arial Black" pitchFamily="34" charset="0"/>
              </a:rPr>
              <a:t>fin,  conocí,  el </a:t>
            </a:r>
            <a:r>
              <a:rPr lang="es-ES" b="1" dirty="0">
                <a:solidFill>
                  <a:schemeClr val="bg1"/>
                </a:solidFill>
                <a:latin typeface="Arial Black" pitchFamily="34" charset="0"/>
              </a:rPr>
              <a:t>buen </a:t>
            </a:r>
            <a:r>
              <a:rPr lang="es-ES" b="1" dirty="0" smtClean="0">
                <a:solidFill>
                  <a:schemeClr val="bg1"/>
                </a:solidFill>
                <a:latin typeface="Arial Black" pitchFamily="34" charset="0"/>
              </a:rPr>
              <a:t>Dios,  </a:t>
            </a:r>
            <a:r>
              <a:rPr lang="es-ES" b="1" dirty="0">
                <a:solidFill>
                  <a:schemeClr val="bg1"/>
                </a:solidFill>
                <a:latin typeface="Arial Black" pitchFamily="34" charset="0"/>
              </a:rPr>
              <a:t>que me </a:t>
            </a:r>
            <a:r>
              <a:rPr lang="es-ES" b="1" dirty="0" smtClean="0">
                <a:solidFill>
                  <a:schemeClr val="bg1"/>
                </a:solidFill>
                <a:latin typeface="Arial Black" pitchFamily="34" charset="0"/>
              </a:rPr>
              <a:t>hará, tan feliz</a:t>
            </a:r>
            <a:endParaRPr lang="es-ES" b="1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zsoka56.hu/honlapok/angyalok/jezuska/slides/jezuska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131840" y="5661248"/>
            <a:ext cx="52565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>
                <a:solidFill>
                  <a:srgbClr val="FFFF00"/>
                </a:solidFill>
                <a:latin typeface="Arial Black" pitchFamily="34" charset="0"/>
              </a:rPr>
              <a:t>Es </a:t>
            </a:r>
            <a:r>
              <a:rPr lang="es-ES" sz="1600" b="1" dirty="0" smtClean="0">
                <a:solidFill>
                  <a:srgbClr val="FFFF00"/>
                </a:solidFill>
                <a:latin typeface="Arial Black" pitchFamily="34" charset="0"/>
              </a:rPr>
              <a:t>verdad, </a:t>
            </a:r>
            <a:r>
              <a:rPr lang="es-ES" sz="1600" b="1" dirty="0">
                <a:solidFill>
                  <a:srgbClr val="FFFF00"/>
                </a:solidFill>
                <a:latin typeface="Arial Black" pitchFamily="34" charset="0"/>
              </a:rPr>
              <a:t>corazón, sin </a:t>
            </a:r>
            <a:r>
              <a:rPr lang="es-ES" sz="1600" b="1" dirty="0" smtClean="0">
                <a:solidFill>
                  <a:srgbClr val="FFFF00"/>
                </a:solidFill>
                <a:latin typeface="Arial Black" pitchFamily="34" charset="0"/>
              </a:rPr>
              <a:t>pensar, te </a:t>
            </a:r>
            <a:r>
              <a:rPr lang="es-ES" sz="1600" b="1" dirty="0">
                <a:solidFill>
                  <a:srgbClr val="FFFF00"/>
                </a:solidFill>
                <a:latin typeface="Arial Black" pitchFamily="34" charset="0"/>
              </a:rPr>
              <a:t>enseñé donde está la </a:t>
            </a:r>
            <a:r>
              <a:rPr lang="es-ES" sz="1600" b="1" dirty="0" smtClean="0">
                <a:solidFill>
                  <a:srgbClr val="FFFF00"/>
                </a:solidFill>
                <a:latin typeface="Arial Black" pitchFamily="34" charset="0"/>
              </a:rPr>
              <a:t>verdad, La verdad</a:t>
            </a:r>
            <a:endParaRPr lang="es-ES" sz="1600" b="1" dirty="0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6147" name="Picture 3" descr="C:\Users\Usuario\Downloads\LOS MISMOS, Y NIÑAS Y NIÑOS\c_a_29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-171400"/>
            <a:ext cx="3312368" cy="4968552"/>
          </a:xfrm>
          <a:prstGeom prst="rect">
            <a:avLst/>
          </a:prstGeom>
          <a:noFill/>
        </p:spPr>
      </p:pic>
    </p:spTree>
  </p:cSld>
  <p:clrMapOvr>
    <a:masterClrMapping/>
  </p:clrMapOvr>
  <p:transition advTm="18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ete des peres">
            <a:hlinkClick r:id="rId2" tooltip="Agrandir l'image de penelope66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051720" y="5805264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i-FI" b="1" dirty="0" smtClean="0">
                <a:solidFill>
                  <a:srgbClr val="FFFF00"/>
                </a:solidFill>
                <a:latin typeface="Arial Black" pitchFamily="34" charset="0"/>
              </a:rPr>
              <a:t>Lalala, lalala, lalala, Lalala, lalala, </a:t>
            </a:r>
            <a:r>
              <a:rPr lang="fi-FI" b="1" dirty="0">
                <a:solidFill>
                  <a:srgbClr val="FFFF00"/>
                </a:solidFill>
                <a:latin typeface="Arial Black" pitchFamily="34" charset="0"/>
              </a:rPr>
              <a:t>lalala</a:t>
            </a:r>
            <a:r>
              <a:rPr lang="fi-FI" b="1" dirty="0" smtClean="0">
                <a:solidFill>
                  <a:srgbClr val="FFFF00"/>
                </a:solidFill>
                <a:latin typeface="Arial Black" pitchFamily="34" charset="0"/>
              </a:rPr>
              <a:t>.</a:t>
            </a:r>
            <a:endParaRPr lang="es-ES" dirty="0" smtClean="0">
              <a:solidFill>
                <a:srgbClr val="FFFF00"/>
              </a:solidFill>
              <a:latin typeface="Arial Black" pitchFamily="34" charset="0"/>
            </a:endParaRPr>
          </a:p>
          <a:p>
            <a:endParaRPr lang="fi-FI" b="1" dirty="0"/>
          </a:p>
        </p:txBody>
      </p:sp>
    </p:spTree>
  </p:cSld>
  <p:clrMapOvr>
    <a:masterClrMapping/>
  </p:clrMapOvr>
  <p:transition advTm="12000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261</Words>
  <Application>Microsoft Office PowerPoint</Application>
  <PresentationFormat>Presentación en pantalla (4:3)</PresentationFormat>
  <Paragraphs>36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14</cp:revision>
  <dcterms:created xsi:type="dcterms:W3CDTF">2013-03-22T13:57:46Z</dcterms:created>
  <dcterms:modified xsi:type="dcterms:W3CDTF">2013-03-22T16:05:53Z</dcterms:modified>
</cp:coreProperties>
</file>