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72" r:id="rId4"/>
    <p:sldId id="271" r:id="rId5"/>
    <p:sldId id="270" r:id="rId6"/>
    <p:sldId id="269" r:id="rId7"/>
    <p:sldId id="268" r:id="rId8"/>
    <p:sldId id="267" r:id="rId9"/>
    <p:sldId id="266" r:id="rId10"/>
    <p:sldId id="265" r:id="rId11"/>
    <p:sldId id="263" r:id="rId12"/>
    <p:sldId id="262" r:id="rId13"/>
    <p:sldId id="261" r:id="rId14"/>
    <p:sldId id="260" r:id="rId15"/>
    <p:sldId id="259" r:id="rId16"/>
    <p:sldId id="258" r:id="rId17"/>
    <p:sldId id="278" r:id="rId18"/>
    <p:sldId id="277" r:id="rId19"/>
    <p:sldId id="276" r:id="rId20"/>
    <p:sldId id="275" r:id="rId21"/>
    <p:sldId id="274" r:id="rId22"/>
    <p:sldId id="273" r:id="rId23"/>
    <p:sldId id="282" r:id="rId24"/>
    <p:sldId id="281" r:id="rId25"/>
    <p:sldId id="280" r:id="rId26"/>
    <p:sldId id="279" r:id="rId27"/>
    <p:sldId id="257" r:id="rId28"/>
    <p:sldId id="284" r:id="rId2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NJy5DIcyHk4q2F9BT6l2YQ==" hashData="iItL2pYNgY0NgI9cak76nL57wD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0"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D47C794-4F94-46F5-85AB-3EC78A8BCC6B}" type="datetimeFigureOut">
              <a:rPr lang="es-ES" smtClean="0"/>
              <a:pPr/>
              <a:t>20/05/2013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703DAC8-5AF4-4EF9-BE6C-4FE87403EFCA}" type="slidenum">
              <a:rPr lang="es-ES" smtClean="0"/>
              <a:pPr/>
              <a:t>‹Nº›</a:t>
            </a:fld>
            <a:endParaRPr lang="es-ES"/>
          </a:p>
        </p:txBody>
      </p:sp>
    </p:spTree>
  </p:cSld>
  <p:clrMapOvr>
    <a:masterClrMapping/>
  </p:clrMapOvr>
  <p:transition>
    <p:whee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D47C794-4F94-46F5-85AB-3EC78A8BCC6B}" type="datetimeFigureOut">
              <a:rPr lang="es-ES" smtClean="0"/>
              <a:pPr/>
              <a:t>20/05/2013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703DAC8-5AF4-4EF9-BE6C-4FE87403EFCA}" type="slidenum">
              <a:rPr lang="es-ES" smtClean="0"/>
              <a:pPr/>
              <a:t>‹Nº›</a:t>
            </a:fld>
            <a:endParaRPr lang="es-ES"/>
          </a:p>
        </p:txBody>
      </p:sp>
    </p:spTree>
  </p:cSld>
  <p:clrMapOvr>
    <a:masterClrMapping/>
  </p:clrMapOvr>
  <p:transition>
    <p:whee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D47C794-4F94-46F5-85AB-3EC78A8BCC6B}" type="datetimeFigureOut">
              <a:rPr lang="es-ES" smtClean="0"/>
              <a:pPr/>
              <a:t>20/05/2013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703DAC8-5AF4-4EF9-BE6C-4FE87403EFCA}" type="slidenum">
              <a:rPr lang="es-ES" smtClean="0"/>
              <a:pPr/>
              <a:t>‹Nº›</a:t>
            </a:fld>
            <a:endParaRPr lang="es-ES"/>
          </a:p>
        </p:txBody>
      </p:sp>
    </p:spTree>
  </p:cSld>
  <p:clrMapOvr>
    <a:masterClrMapping/>
  </p:clrMapOvr>
  <p:transition>
    <p:whee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D47C794-4F94-46F5-85AB-3EC78A8BCC6B}" type="datetimeFigureOut">
              <a:rPr lang="es-ES" smtClean="0"/>
              <a:pPr/>
              <a:t>20/05/2013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703DAC8-5AF4-4EF9-BE6C-4FE87403EFCA}" type="slidenum">
              <a:rPr lang="es-ES" smtClean="0"/>
              <a:pPr/>
              <a:t>‹Nº›</a:t>
            </a:fld>
            <a:endParaRPr lang="es-ES"/>
          </a:p>
        </p:txBody>
      </p:sp>
    </p:spTree>
  </p:cSld>
  <p:clrMapOvr>
    <a:masterClrMapping/>
  </p:clrMapOvr>
  <p:transition>
    <p:whee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D47C794-4F94-46F5-85AB-3EC78A8BCC6B}" type="datetimeFigureOut">
              <a:rPr lang="es-ES" smtClean="0"/>
              <a:pPr/>
              <a:t>20/05/2013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703DAC8-5AF4-4EF9-BE6C-4FE87403EFCA}" type="slidenum">
              <a:rPr lang="es-ES" smtClean="0"/>
              <a:pPr/>
              <a:t>‹Nº›</a:t>
            </a:fld>
            <a:endParaRPr lang="es-ES"/>
          </a:p>
        </p:txBody>
      </p:sp>
    </p:spTree>
  </p:cSld>
  <p:clrMapOvr>
    <a:masterClrMapping/>
  </p:clrMapOvr>
  <p:transition>
    <p:whee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D47C794-4F94-46F5-85AB-3EC78A8BCC6B}" type="datetimeFigureOut">
              <a:rPr lang="es-ES" smtClean="0"/>
              <a:pPr/>
              <a:t>20/05/2013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703DAC8-5AF4-4EF9-BE6C-4FE87403EFCA}" type="slidenum">
              <a:rPr lang="es-ES" smtClean="0"/>
              <a:pPr/>
              <a:t>‹Nº›</a:t>
            </a:fld>
            <a:endParaRPr lang="es-ES"/>
          </a:p>
        </p:txBody>
      </p:sp>
    </p:spTree>
  </p:cSld>
  <p:clrMapOvr>
    <a:masterClrMapping/>
  </p:clrMapOvr>
  <p:transition>
    <p:whee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D47C794-4F94-46F5-85AB-3EC78A8BCC6B}" type="datetimeFigureOut">
              <a:rPr lang="es-ES" smtClean="0"/>
              <a:pPr/>
              <a:t>20/05/2013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703DAC8-5AF4-4EF9-BE6C-4FE87403EFCA}" type="slidenum">
              <a:rPr lang="es-ES" smtClean="0"/>
              <a:pPr/>
              <a:t>‹Nº›</a:t>
            </a:fld>
            <a:endParaRPr lang="es-ES"/>
          </a:p>
        </p:txBody>
      </p:sp>
    </p:spTree>
  </p:cSld>
  <p:clrMapOvr>
    <a:masterClrMapping/>
  </p:clrMapOvr>
  <p:transition>
    <p:whee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D47C794-4F94-46F5-85AB-3EC78A8BCC6B}" type="datetimeFigureOut">
              <a:rPr lang="es-ES" smtClean="0"/>
              <a:pPr/>
              <a:t>20/05/2013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703DAC8-5AF4-4EF9-BE6C-4FE87403EFCA}" type="slidenum">
              <a:rPr lang="es-ES" smtClean="0"/>
              <a:pPr/>
              <a:t>‹Nº›</a:t>
            </a:fld>
            <a:endParaRPr lang="es-ES"/>
          </a:p>
        </p:txBody>
      </p:sp>
    </p:spTree>
  </p:cSld>
  <p:clrMapOvr>
    <a:masterClrMapping/>
  </p:clrMapOvr>
  <p:transition>
    <p:whee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D47C794-4F94-46F5-85AB-3EC78A8BCC6B}" type="datetimeFigureOut">
              <a:rPr lang="es-ES" smtClean="0"/>
              <a:pPr/>
              <a:t>20/05/2013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703DAC8-5AF4-4EF9-BE6C-4FE87403EFCA}" type="slidenum">
              <a:rPr lang="es-ES" smtClean="0"/>
              <a:pPr/>
              <a:t>‹Nº›</a:t>
            </a:fld>
            <a:endParaRPr lang="es-ES"/>
          </a:p>
        </p:txBody>
      </p:sp>
    </p:spTree>
  </p:cSld>
  <p:clrMapOvr>
    <a:masterClrMapping/>
  </p:clrMapOvr>
  <p:transition>
    <p:whee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D47C794-4F94-46F5-85AB-3EC78A8BCC6B}" type="datetimeFigureOut">
              <a:rPr lang="es-ES" smtClean="0"/>
              <a:pPr/>
              <a:t>20/05/2013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703DAC8-5AF4-4EF9-BE6C-4FE87403EFCA}" type="slidenum">
              <a:rPr lang="es-ES" smtClean="0"/>
              <a:pPr/>
              <a:t>‹Nº›</a:t>
            </a:fld>
            <a:endParaRPr lang="es-ES"/>
          </a:p>
        </p:txBody>
      </p:sp>
    </p:spTree>
  </p:cSld>
  <p:clrMapOvr>
    <a:masterClrMapping/>
  </p:clrMapOvr>
  <p:transition>
    <p:whee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D47C794-4F94-46F5-85AB-3EC78A8BCC6B}" type="datetimeFigureOut">
              <a:rPr lang="es-ES" smtClean="0"/>
              <a:pPr/>
              <a:t>20/05/2013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703DAC8-5AF4-4EF9-BE6C-4FE87403EFCA}" type="slidenum">
              <a:rPr lang="es-ES" smtClean="0"/>
              <a:pPr/>
              <a:t>‹Nº›</a:t>
            </a:fld>
            <a:endParaRPr lang="es-ES"/>
          </a:p>
        </p:txBody>
      </p:sp>
    </p:spTree>
  </p:cSld>
  <p:clrMapOvr>
    <a:masterClrMapping/>
  </p:clrMapOvr>
  <p:transition>
    <p:whee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8DD64BF-24C3-4A80-8503-1996DB5BB32A}" type="slidenum">
              <a:rPr lang="es-ES_tradnl">
                <a:solidFill>
                  <a:srgbClr val="000000"/>
                </a:solidFill>
              </a:rPr>
              <a:pPr/>
              <a:t>‹Nº›</a:t>
            </a:fld>
            <a:endParaRPr lang="es-ES_tradnl">
              <a:solidFill>
                <a:srgbClr val="000000"/>
              </a:solidFill>
            </a:endParaRPr>
          </a:p>
        </p:txBody>
      </p:sp>
    </p:spTree>
  </p:cSld>
  <p:clrMapOvr>
    <a:masterClrMapping/>
  </p:clrMapOvr>
  <p:transition>
    <p:whee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47C794-4F94-46F5-85AB-3EC78A8BCC6B}" type="datetimeFigureOut">
              <a:rPr lang="es-ES" smtClean="0"/>
              <a:pPr/>
              <a:t>20/05/2013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03DAC8-5AF4-4EF9-BE6C-4FE87403EFCA}"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wheel/>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B6B2A3F6-7DD7-4068-96CB-EAAE94BBF6B3}" type="slidenum">
              <a:rPr lang="es-ES_tradnl">
                <a:solidFill>
                  <a:srgbClr val="000000"/>
                </a:solidFill>
              </a:rPr>
              <a:pPr fontAlgn="base">
                <a:spcBef>
                  <a:spcPct val="0"/>
                </a:spcBef>
                <a:spcAft>
                  <a:spcPct val="0"/>
                </a:spcAft>
              </a:pPr>
              <a:t>‹Nº›</a:t>
            </a:fld>
            <a:endParaRPr lang="es-ES_tradnl">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ransition>
    <p:wheel/>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pn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jpeg"/></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2.gi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6.jpe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8.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3300"/>
        </a:solidFill>
        <a:effectLst/>
      </p:bgPr>
    </p:bg>
    <p:spTree>
      <p:nvGrpSpPr>
        <p:cNvPr id="1" name=""/>
        <p:cNvGrpSpPr/>
        <p:nvPr/>
      </p:nvGrpSpPr>
      <p:grpSpPr>
        <a:xfrm>
          <a:off x="0" y="0"/>
          <a:ext cx="0" cy="0"/>
          <a:chOff x="0" y="0"/>
          <a:chExt cx="0" cy="0"/>
        </a:xfrm>
      </p:grpSpPr>
      <p:pic>
        <p:nvPicPr>
          <p:cNvPr id="1027" name="Picture 3" descr="C:\Users\Usuario\Downloads\zzCUADROS GUAPOS\Nueva carpeta (2)\a9f04c9ee3_80389451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1029" name="Picture 5" descr="www.glitterjoy.com"/>
          <p:cNvPicPr>
            <a:picLocks noChangeAspect="1" noChangeArrowheads="1" noCrop="1"/>
          </p:cNvPicPr>
          <p:nvPr/>
        </p:nvPicPr>
        <p:blipFill>
          <a:blip r:embed="rId4" cstate="print"/>
          <a:srcRect/>
          <a:stretch>
            <a:fillRect/>
          </a:stretch>
        </p:blipFill>
        <p:spPr bwMode="auto">
          <a:xfrm>
            <a:off x="2051720" y="2852936"/>
            <a:ext cx="5505450" cy="885825"/>
          </a:xfrm>
          <a:prstGeom prst="rect">
            <a:avLst/>
          </a:prstGeom>
          <a:noFill/>
        </p:spPr>
      </p:pic>
      <p:pic>
        <p:nvPicPr>
          <p:cNvPr id="1031" name="Picture 7" descr="www.glitterjoy.com"/>
          <p:cNvPicPr>
            <a:picLocks noChangeAspect="1" noChangeArrowheads="1" noCrop="1"/>
          </p:cNvPicPr>
          <p:nvPr/>
        </p:nvPicPr>
        <p:blipFill>
          <a:blip r:embed="rId5" cstate="print"/>
          <a:srcRect/>
          <a:stretch>
            <a:fillRect/>
          </a:stretch>
        </p:blipFill>
        <p:spPr bwMode="auto">
          <a:xfrm>
            <a:off x="2339752" y="3933056"/>
            <a:ext cx="4705350" cy="885825"/>
          </a:xfrm>
          <a:prstGeom prst="rect">
            <a:avLst/>
          </a:prstGeom>
          <a:noFill/>
        </p:spPr>
      </p:pic>
      <p:pic>
        <p:nvPicPr>
          <p:cNvPr id="1035" name="Picture 11" descr="www.glitterjoy.com"/>
          <p:cNvPicPr>
            <a:picLocks noChangeAspect="1" noChangeArrowheads="1" noCrop="1"/>
          </p:cNvPicPr>
          <p:nvPr/>
        </p:nvPicPr>
        <p:blipFill>
          <a:blip r:embed="rId6" cstate="print"/>
          <a:srcRect/>
          <a:stretch>
            <a:fillRect/>
          </a:stretch>
        </p:blipFill>
        <p:spPr bwMode="auto">
          <a:xfrm>
            <a:off x="4644008" y="692696"/>
            <a:ext cx="3848100" cy="381001"/>
          </a:xfrm>
          <a:prstGeom prst="rect">
            <a:avLst/>
          </a:prstGeom>
          <a:noFill/>
        </p:spPr>
      </p:pic>
      <p:pic>
        <p:nvPicPr>
          <p:cNvPr id="1037" name="Picture 13" descr="www.glitterjoy.com"/>
          <p:cNvPicPr>
            <a:picLocks noChangeAspect="1" noChangeArrowheads="1" noCrop="1"/>
          </p:cNvPicPr>
          <p:nvPr/>
        </p:nvPicPr>
        <p:blipFill>
          <a:blip r:embed="rId7" cstate="print"/>
          <a:srcRect/>
          <a:stretch>
            <a:fillRect/>
          </a:stretch>
        </p:blipFill>
        <p:spPr bwMode="auto">
          <a:xfrm>
            <a:off x="4355976" y="5517232"/>
            <a:ext cx="3800475" cy="504826"/>
          </a:xfrm>
          <a:prstGeom prst="rect">
            <a:avLst/>
          </a:prstGeom>
          <a:noFill/>
        </p:spPr>
      </p:pic>
      <p:pic>
        <p:nvPicPr>
          <p:cNvPr id="1038" name="Picture 14" descr="C:\Users\Usuario\Downloads\ZNECESARIO PARA PPS\d6wyoo5b[1].gif"/>
          <p:cNvPicPr>
            <a:picLocks noChangeAspect="1" noChangeArrowheads="1" noCrop="1"/>
          </p:cNvPicPr>
          <p:nvPr/>
        </p:nvPicPr>
        <p:blipFill>
          <a:blip r:embed="rId8" cstate="print"/>
          <a:srcRect/>
          <a:stretch>
            <a:fillRect/>
          </a:stretch>
        </p:blipFill>
        <p:spPr bwMode="auto">
          <a:xfrm>
            <a:off x="1043608" y="4869160"/>
            <a:ext cx="714375" cy="1190625"/>
          </a:xfrm>
          <a:prstGeom prst="rect">
            <a:avLst/>
          </a:prstGeom>
          <a:noFill/>
        </p:spPr>
      </p:pic>
      <p:pic>
        <p:nvPicPr>
          <p:cNvPr id="1040" name="Picture 16" descr="https://encrypted-tbn0.gstatic.com/images?q=tbn:ANd9GcTcxkjkNmXMZF10sPqPXAwVbCP9WVskFYOKBmsVLAOSUO-nWFZDIw"/>
          <p:cNvPicPr>
            <a:picLocks noChangeAspect="1" noChangeArrowheads="1"/>
          </p:cNvPicPr>
          <p:nvPr/>
        </p:nvPicPr>
        <p:blipFill>
          <a:blip r:embed="rId9" cstate="print"/>
          <a:srcRect/>
          <a:stretch>
            <a:fillRect/>
          </a:stretch>
        </p:blipFill>
        <p:spPr bwMode="auto">
          <a:xfrm>
            <a:off x="971599" y="836712"/>
            <a:ext cx="1523891" cy="2016224"/>
          </a:xfrm>
          <a:prstGeom prst="rect">
            <a:avLst/>
          </a:prstGeom>
          <a:noFill/>
        </p:spPr>
      </p:pic>
      <p:pic>
        <p:nvPicPr>
          <p:cNvPr id="1042" name="Picture 18" descr="www.glitterjoy.com"/>
          <p:cNvPicPr>
            <a:picLocks noChangeAspect="1" noChangeArrowheads="1" noCrop="1"/>
          </p:cNvPicPr>
          <p:nvPr/>
        </p:nvPicPr>
        <p:blipFill>
          <a:blip r:embed="rId10" cstate="print"/>
          <a:srcRect/>
          <a:stretch>
            <a:fillRect/>
          </a:stretch>
        </p:blipFill>
        <p:spPr bwMode="auto">
          <a:xfrm>
            <a:off x="2483768" y="1772816"/>
            <a:ext cx="3609975" cy="381001"/>
          </a:xfrm>
          <a:prstGeom prst="rect">
            <a:avLst/>
          </a:prstGeom>
          <a:noFill/>
        </p:spPr>
      </p:pic>
    </p:spTree>
  </p:cSld>
  <p:clrMapOvr>
    <a:masterClrMapping/>
  </p:clrMapOvr>
  <p:transition advTm="7000">
    <p:split orient="vert" dir="in"/>
    <p:sndAc>
      <p:stSnd>
        <p:snd r:embed="rId2" name="eddy herrera - devorame otra vez.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Usuario\Downloads\PORTUGUES\JPGE\9cca26c0[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3000">
    <p:whee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Usuario\Downloads\PORTUGUES\JPGE\077[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3000">
    <p:whee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Usuario\Downloads\PORTUGUES\JPGE\18tagazulfragancia[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3000">
    <p:whee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uario\Downloads\PORTUGUES\JPGE\9a0ec97b[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3000">
    <p:whee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1" descr="C:\Users\Usuario\Downloads\ZZZZZZZZZZZZultimisimo\JPG\9e36cf83b5d31dbbd98fe401c1c4cdaf[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4 CuadroTexto"/>
          <p:cNvSpPr txBox="1"/>
          <p:nvPr/>
        </p:nvSpPr>
        <p:spPr>
          <a:xfrm>
            <a:off x="4067944" y="3140968"/>
            <a:ext cx="5076056" cy="1015663"/>
          </a:xfrm>
          <a:prstGeom prst="rect">
            <a:avLst/>
          </a:prstGeom>
          <a:noFill/>
        </p:spPr>
        <p:txBody>
          <a:bodyPr wrap="square" rtlCol="0">
            <a:spAutoFit/>
          </a:bodyPr>
          <a:lstStyle/>
          <a:p>
            <a:pPr algn="ctr"/>
            <a:r>
              <a:rPr lang="es-ES" sz="1200" dirty="0">
                <a:solidFill>
                  <a:srgbClr val="FFFF00"/>
                </a:solidFill>
                <a:latin typeface="Arial Black" pitchFamily="34" charset="0"/>
              </a:rPr>
              <a:t>HE LLENADO TU TIEMPO </a:t>
            </a:r>
            <a:r>
              <a:rPr lang="es-ES" sz="1200" dirty="0" smtClean="0">
                <a:solidFill>
                  <a:srgbClr val="FFFF00"/>
                </a:solidFill>
                <a:latin typeface="Arial Black" pitchFamily="34" charset="0"/>
              </a:rPr>
              <a:t>VACIO, </a:t>
            </a:r>
            <a:r>
              <a:rPr lang="es-ES" sz="1200" dirty="0">
                <a:solidFill>
                  <a:srgbClr val="FFFF00"/>
                </a:solidFill>
                <a:latin typeface="Arial Black" pitchFamily="34" charset="0"/>
              </a:rPr>
              <a:t>DE AVENTURAS </a:t>
            </a:r>
            <a:r>
              <a:rPr lang="es-ES" sz="1200" dirty="0" smtClean="0">
                <a:solidFill>
                  <a:srgbClr val="FFFF00"/>
                </a:solidFill>
                <a:latin typeface="Arial Black" pitchFamily="34" charset="0"/>
              </a:rPr>
              <a:t>MAS, Y </a:t>
            </a:r>
            <a:r>
              <a:rPr lang="es-ES" sz="1200" dirty="0">
                <a:solidFill>
                  <a:srgbClr val="FFFF00"/>
                </a:solidFill>
                <a:latin typeface="Arial Black" pitchFamily="34" charset="0"/>
              </a:rPr>
              <a:t>MI MENTE HA PARIDO </a:t>
            </a:r>
            <a:r>
              <a:rPr lang="es-ES" sz="1200" dirty="0" smtClean="0">
                <a:solidFill>
                  <a:srgbClr val="FFFF00"/>
                </a:solidFill>
                <a:latin typeface="Arial Black" pitchFamily="34" charset="0"/>
              </a:rPr>
              <a:t>NOSTALGIAS, </a:t>
            </a:r>
            <a:r>
              <a:rPr lang="es-ES" sz="1200" dirty="0">
                <a:solidFill>
                  <a:srgbClr val="FFFF00"/>
                </a:solidFill>
                <a:latin typeface="Arial Black" pitchFamily="34" charset="0"/>
              </a:rPr>
              <a:t>POR NO VERTE </a:t>
            </a:r>
            <a:r>
              <a:rPr lang="es-ES" sz="1200" dirty="0" smtClean="0">
                <a:solidFill>
                  <a:srgbClr val="FFFF00"/>
                </a:solidFill>
                <a:latin typeface="Arial Black" pitchFamily="34" charset="0"/>
              </a:rPr>
              <a:t>YA, Y </a:t>
            </a:r>
            <a:r>
              <a:rPr lang="es-ES" sz="1200" dirty="0">
                <a:solidFill>
                  <a:srgbClr val="FFFF00"/>
                </a:solidFill>
                <a:latin typeface="Arial Black" pitchFamily="34" charset="0"/>
              </a:rPr>
              <a:t>HACIENDO EL AMOR TE HE </a:t>
            </a:r>
            <a:r>
              <a:rPr lang="es-ES" sz="1200" dirty="0" smtClean="0">
                <a:solidFill>
                  <a:srgbClr val="FFFF00"/>
                </a:solidFill>
                <a:latin typeface="Arial Black" pitchFamily="34" charset="0"/>
              </a:rPr>
              <a:t>NOMBRADO, </a:t>
            </a:r>
            <a:r>
              <a:rPr lang="es-ES" sz="1200" dirty="0">
                <a:solidFill>
                  <a:srgbClr val="FFFF00"/>
                </a:solidFill>
                <a:latin typeface="Arial Black" pitchFamily="34" charset="0"/>
              </a:rPr>
              <a:t>SIN QUERERLO </a:t>
            </a:r>
            <a:r>
              <a:rPr lang="es-ES" sz="1200" dirty="0" smtClean="0">
                <a:solidFill>
                  <a:srgbClr val="FFFF00"/>
                </a:solidFill>
                <a:latin typeface="Arial Black" pitchFamily="34" charset="0"/>
              </a:rPr>
              <a:t>YO, PORQUE </a:t>
            </a:r>
            <a:r>
              <a:rPr lang="es-ES" sz="1200" dirty="0">
                <a:solidFill>
                  <a:srgbClr val="FFFF00"/>
                </a:solidFill>
                <a:latin typeface="Arial Black" pitchFamily="34" charset="0"/>
              </a:rPr>
              <a:t>EN TODAS BUSCO LO </a:t>
            </a:r>
            <a:r>
              <a:rPr lang="es-ES" sz="1200" dirty="0" smtClean="0">
                <a:solidFill>
                  <a:srgbClr val="FFFF00"/>
                </a:solidFill>
                <a:latin typeface="Arial Black" pitchFamily="34" charset="0"/>
              </a:rPr>
              <a:t>SALVAJE,  </a:t>
            </a:r>
            <a:r>
              <a:rPr lang="es-ES" sz="1200" dirty="0">
                <a:solidFill>
                  <a:srgbClr val="FFFF00"/>
                </a:solidFill>
                <a:latin typeface="Arial Black" pitchFamily="34" charset="0"/>
              </a:rPr>
              <a:t>DE TU SEXO </a:t>
            </a:r>
            <a:r>
              <a:rPr lang="es-ES" sz="1200" dirty="0" smtClean="0">
                <a:solidFill>
                  <a:srgbClr val="FFFF00"/>
                </a:solidFill>
                <a:latin typeface="Arial Black" pitchFamily="34" charset="0"/>
              </a:rPr>
              <a:t>AMOR</a:t>
            </a:r>
            <a:endParaRPr lang="es-ES" sz="1200" dirty="0">
              <a:solidFill>
                <a:srgbClr val="FFFF00"/>
              </a:solidFill>
              <a:latin typeface="Arial Black" pitchFamily="34" charset="0"/>
            </a:endParaRPr>
          </a:p>
        </p:txBody>
      </p:sp>
    </p:spTree>
  </p:cSld>
  <p:clrMapOvr>
    <a:masterClrMapping/>
  </p:clrMapOvr>
  <p:transition advTm="22000">
    <p:whee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1" descr="C:\Users\Usuario\Downloads\ZZZZZZZZZZZZultimisimo\JPG\32ba5d8a[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17410" name="Picture 2" descr="C:\Users\Usuario\Downloads\PNG HOMBRES 1\0_390c4_68c423e1_XL[1].png"/>
          <p:cNvPicPr>
            <a:picLocks noChangeAspect="1" noChangeArrowheads="1"/>
          </p:cNvPicPr>
          <p:nvPr/>
        </p:nvPicPr>
        <p:blipFill>
          <a:blip r:embed="rId3" cstate="print"/>
          <a:srcRect/>
          <a:stretch>
            <a:fillRect/>
          </a:stretch>
        </p:blipFill>
        <p:spPr bwMode="auto">
          <a:xfrm>
            <a:off x="539552" y="1124744"/>
            <a:ext cx="2267744" cy="5055954"/>
          </a:xfrm>
          <a:prstGeom prst="rect">
            <a:avLst/>
          </a:prstGeom>
          <a:noFill/>
        </p:spPr>
      </p:pic>
      <p:sp>
        <p:nvSpPr>
          <p:cNvPr id="4" name="3 CuadroTexto"/>
          <p:cNvSpPr txBox="1"/>
          <p:nvPr/>
        </p:nvSpPr>
        <p:spPr>
          <a:xfrm>
            <a:off x="2699792" y="5157192"/>
            <a:ext cx="5760640" cy="1015663"/>
          </a:xfrm>
          <a:prstGeom prst="rect">
            <a:avLst/>
          </a:prstGeom>
          <a:noFill/>
        </p:spPr>
        <p:txBody>
          <a:bodyPr wrap="square" rtlCol="0">
            <a:spAutoFit/>
          </a:bodyPr>
          <a:lstStyle/>
          <a:p>
            <a:pPr algn="ctr"/>
            <a:r>
              <a:rPr lang="es-ES" sz="1200" dirty="0">
                <a:solidFill>
                  <a:srgbClr val="FFFF00"/>
                </a:solidFill>
                <a:latin typeface="Arial Black" pitchFamily="34" charset="0"/>
              </a:rPr>
              <a:t>HASTA EN SUEÑOS HE CREIDO TENERTE </a:t>
            </a:r>
            <a:r>
              <a:rPr lang="es-ES" sz="1200" dirty="0" smtClean="0">
                <a:solidFill>
                  <a:srgbClr val="FFFF00"/>
                </a:solidFill>
                <a:latin typeface="Arial Black" pitchFamily="34" charset="0"/>
              </a:rPr>
              <a:t>DEVORANDOME, Y </a:t>
            </a:r>
            <a:r>
              <a:rPr lang="es-ES" sz="1200" dirty="0">
                <a:solidFill>
                  <a:srgbClr val="FFFF00"/>
                </a:solidFill>
                <a:latin typeface="Arial Black" pitchFamily="34" charset="0"/>
              </a:rPr>
              <a:t>HE MOJADO MIS SABANAS </a:t>
            </a:r>
            <a:r>
              <a:rPr lang="es-ES" sz="1200" dirty="0" smtClean="0">
                <a:solidFill>
                  <a:srgbClr val="FFFF00"/>
                </a:solidFill>
                <a:latin typeface="Arial Black" pitchFamily="34" charset="0"/>
              </a:rPr>
              <a:t>BLANCAS, RECORDANDOTE Y </a:t>
            </a:r>
            <a:r>
              <a:rPr lang="es-ES" sz="1200" dirty="0">
                <a:solidFill>
                  <a:srgbClr val="FFFF00"/>
                </a:solidFill>
                <a:latin typeface="Arial Black" pitchFamily="34" charset="0"/>
              </a:rPr>
              <a:t>EN MI CAMA NADIE ES COMO </a:t>
            </a:r>
            <a:r>
              <a:rPr lang="es-ES" sz="1200" dirty="0" smtClean="0">
                <a:solidFill>
                  <a:srgbClr val="FFFF00"/>
                </a:solidFill>
                <a:latin typeface="Arial Black" pitchFamily="34" charset="0"/>
              </a:rPr>
              <a:t>TU, NO </a:t>
            </a:r>
            <a:r>
              <a:rPr lang="es-ES" sz="1200" dirty="0">
                <a:solidFill>
                  <a:srgbClr val="FFFF00"/>
                </a:solidFill>
                <a:latin typeface="Arial Black" pitchFamily="34" charset="0"/>
              </a:rPr>
              <a:t>HE PODIDO ENCONTRAR LA </a:t>
            </a:r>
            <a:r>
              <a:rPr lang="es-ES" sz="1200" dirty="0" smtClean="0">
                <a:solidFill>
                  <a:srgbClr val="FFFF00"/>
                </a:solidFill>
                <a:latin typeface="Arial Black" pitchFamily="34" charset="0"/>
              </a:rPr>
              <a:t>MUJER, QUE </a:t>
            </a:r>
            <a:r>
              <a:rPr lang="es-ES" sz="1200" dirty="0">
                <a:solidFill>
                  <a:srgbClr val="FFFF00"/>
                </a:solidFill>
                <a:latin typeface="Arial Black" pitchFamily="34" charset="0"/>
              </a:rPr>
              <a:t>DIBUJE MI CUERPO EN CADA </a:t>
            </a:r>
            <a:r>
              <a:rPr lang="es-ES" sz="1200" dirty="0" smtClean="0">
                <a:solidFill>
                  <a:srgbClr val="FFFF00"/>
                </a:solidFill>
                <a:latin typeface="Arial Black" pitchFamily="34" charset="0"/>
              </a:rPr>
              <a:t>RINCON SIN </a:t>
            </a:r>
            <a:r>
              <a:rPr lang="es-ES" sz="1200" dirty="0">
                <a:solidFill>
                  <a:srgbClr val="FFFF00"/>
                </a:solidFill>
                <a:latin typeface="Arial Black" pitchFamily="34" charset="0"/>
              </a:rPr>
              <a:t>QUE SOBRE UN PEDAZO DE </a:t>
            </a:r>
            <a:r>
              <a:rPr lang="es-ES" sz="1200" dirty="0" smtClean="0">
                <a:solidFill>
                  <a:srgbClr val="FFFF00"/>
                </a:solidFill>
                <a:latin typeface="Arial Black" pitchFamily="34" charset="0"/>
              </a:rPr>
              <a:t>PIEL,  </a:t>
            </a:r>
            <a:r>
              <a:rPr lang="es-ES" sz="1200" dirty="0">
                <a:solidFill>
                  <a:srgbClr val="FFFF00"/>
                </a:solidFill>
                <a:latin typeface="Arial Black" pitchFamily="34" charset="0"/>
              </a:rPr>
              <a:t>AY </a:t>
            </a:r>
            <a:r>
              <a:rPr lang="es-ES" sz="1200" dirty="0" smtClean="0">
                <a:solidFill>
                  <a:srgbClr val="FFFF00"/>
                </a:solidFill>
                <a:latin typeface="Arial Black" pitchFamily="34" charset="0"/>
              </a:rPr>
              <a:t>VEN</a:t>
            </a:r>
            <a:endParaRPr lang="es-ES" sz="1200" dirty="0">
              <a:solidFill>
                <a:srgbClr val="FFFF00"/>
              </a:solidFill>
              <a:latin typeface="Arial Black" pitchFamily="34" charset="0"/>
            </a:endParaRPr>
          </a:p>
        </p:txBody>
      </p:sp>
    </p:spTree>
  </p:cSld>
  <p:clrMapOvr>
    <a:masterClrMapping/>
  </p:clrMapOvr>
  <p:transition advTm="22000">
    <p:whee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1" descr="C:\Users\Usuario\Downloads\ZZZZZZZZZZZZultimisimo\GIFS\0_5370a_ca9c342e_XL[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sp>
        <p:nvSpPr>
          <p:cNvPr id="3" name="2 CuadroTexto"/>
          <p:cNvSpPr txBox="1"/>
          <p:nvPr/>
        </p:nvSpPr>
        <p:spPr>
          <a:xfrm>
            <a:off x="0" y="5445224"/>
            <a:ext cx="5076056" cy="1107996"/>
          </a:xfrm>
          <a:prstGeom prst="rect">
            <a:avLst/>
          </a:prstGeom>
          <a:noFill/>
        </p:spPr>
        <p:txBody>
          <a:bodyPr wrap="square" rtlCol="0">
            <a:spAutoFit/>
          </a:bodyPr>
          <a:lstStyle/>
          <a:p>
            <a:pPr algn="ctr"/>
            <a:r>
              <a:rPr lang="es-ES" sz="1200" dirty="0">
                <a:solidFill>
                  <a:srgbClr val="FFFF00"/>
                </a:solidFill>
                <a:latin typeface="Arial Black" pitchFamily="34" charset="0"/>
              </a:rPr>
              <a:t>DEVORAME OTRA VEZ, VEN DEVORAME OTRA </a:t>
            </a:r>
            <a:r>
              <a:rPr lang="es-ES" sz="1200" dirty="0" smtClean="0">
                <a:solidFill>
                  <a:srgbClr val="FFFF00"/>
                </a:solidFill>
                <a:latin typeface="Arial Black" pitchFamily="34" charset="0"/>
              </a:rPr>
              <a:t>VEZ, VEN </a:t>
            </a:r>
            <a:r>
              <a:rPr lang="es-ES" sz="1200" dirty="0">
                <a:solidFill>
                  <a:srgbClr val="FFFF00"/>
                </a:solidFill>
                <a:latin typeface="Arial Black" pitchFamily="34" charset="0"/>
              </a:rPr>
              <a:t>CASTIGAME CON TUS DESEOS </a:t>
            </a:r>
            <a:r>
              <a:rPr lang="es-ES" sz="1200" dirty="0" smtClean="0">
                <a:solidFill>
                  <a:srgbClr val="FFFF00"/>
                </a:solidFill>
                <a:latin typeface="Arial Black" pitchFamily="34" charset="0"/>
              </a:rPr>
              <a:t>MAS, QUE EL VIGOR  </a:t>
            </a:r>
            <a:r>
              <a:rPr lang="es-ES" sz="1200" dirty="0">
                <a:solidFill>
                  <a:srgbClr val="FFFF00"/>
                </a:solidFill>
                <a:latin typeface="Arial Black" pitchFamily="34" charset="0"/>
              </a:rPr>
              <a:t>LO GUARDE PARA </a:t>
            </a:r>
            <a:r>
              <a:rPr lang="es-ES" sz="1200" dirty="0" smtClean="0">
                <a:solidFill>
                  <a:srgbClr val="FFFF00"/>
                </a:solidFill>
                <a:latin typeface="Arial Black" pitchFamily="34" charset="0"/>
              </a:rPr>
              <a:t>TI, AY </a:t>
            </a:r>
            <a:r>
              <a:rPr lang="es-ES" sz="1200" dirty="0">
                <a:solidFill>
                  <a:srgbClr val="FFFF00"/>
                </a:solidFill>
                <a:latin typeface="Arial Black" pitchFamily="34" charset="0"/>
              </a:rPr>
              <a:t>VEN DEVORAME OTRA VEZ, VEN DEVORAME OTRA </a:t>
            </a:r>
            <a:r>
              <a:rPr lang="es-ES" sz="1200" dirty="0" smtClean="0">
                <a:solidFill>
                  <a:srgbClr val="FFFF00"/>
                </a:solidFill>
                <a:latin typeface="Arial Black" pitchFamily="34" charset="0"/>
              </a:rPr>
              <a:t>VEZ</a:t>
            </a:r>
            <a:r>
              <a:rPr lang="es-ES" dirty="0" smtClean="0">
                <a:solidFill>
                  <a:srgbClr val="FFFF00"/>
                </a:solidFill>
              </a:rPr>
              <a:t>, </a:t>
            </a:r>
            <a:r>
              <a:rPr lang="es-ES" sz="1200" dirty="0" smtClean="0">
                <a:solidFill>
                  <a:srgbClr val="FFFF00"/>
                </a:solidFill>
                <a:latin typeface="Arial Black" pitchFamily="34" charset="0"/>
              </a:rPr>
              <a:t>QUE </a:t>
            </a:r>
            <a:r>
              <a:rPr lang="es-ES" sz="1200" dirty="0">
                <a:solidFill>
                  <a:srgbClr val="FFFF00"/>
                </a:solidFill>
                <a:latin typeface="Arial Black" pitchFamily="34" charset="0"/>
              </a:rPr>
              <a:t>LA BOCA ME SABE A TU </a:t>
            </a:r>
            <a:r>
              <a:rPr lang="es-ES" sz="1200" dirty="0" smtClean="0">
                <a:solidFill>
                  <a:srgbClr val="FFFF00"/>
                </a:solidFill>
                <a:latin typeface="Arial Black" pitchFamily="34" charset="0"/>
              </a:rPr>
              <a:t>CUERPO DESESPERAN </a:t>
            </a:r>
            <a:r>
              <a:rPr lang="es-ES" sz="1200" dirty="0">
                <a:solidFill>
                  <a:srgbClr val="FFFF00"/>
                </a:solidFill>
                <a:latin typeface="Arial Black" pitchFamily="34" charset="0"/>
              </a:rPr>
              <a:t>MIS GANAS POR </a:t>
            </a:r>
            <a:r>
              <a:rPr lang="es-ES" sz="1200" dirty="0" smtClean="0">
                <a:solidFill>
                  <a:srgbClr val="FFFF00"/>
                </a:solidFill>
                <a:latin typeface="Arial Black" pitchFamily="34" charset="0"/>
              </a:rPr>
              <a:t>TI</a:t>
            </a:r>
            <a:endParaRPr lang="es-ES" sz="1200" dirty="0">
              <a:solidFill>
                <a:srgbClr val="FFFF00"/>
              </a:solidFill>
              <a:latin typeface="Arial Black" pitchFamily="34" charset="0"/>
            </a:endParaRPr>
          </a:p>
        </p:txBody>
      </p:sp>
    </p:spTree>
  </p:cSld>
  <p:clrMapOvr>
    <a:masterClrMapping/>
  </p:clrMapOvr>
  <p:transition advTm="26000">
    <p:whee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1" descr="C:\Users\Usuario\Downloads\ZZZZZZZZZZZZultimisimo\GIFS\bcccc6c7[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3000">
    <p:whee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1" descr="C:\Users\Usuario\Downloads\ZZZZZZZZZZZZultimisimo\GIFS\sevda7[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3000">
    <p:whee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Usuario\Downloads\ZZZZZZZZZZZZultimisimo\GIFS\e84082396f7a[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sp>
        <p:nvSpPr>
          <p:cNvPr id="4" name="3 CuadroTexto"/>
          <p:cNvSpPr txBox="1"/>
          <p:nvPr/>
        </p:nvSpPr>
        <p:spPr>
          <a:xfrm>
            <a:off x="0" y="5657671"/>
            <a:ext cx="9144000" cy="1200329"/>
          </a:xfrm>
          <a:prstGeom prst="rect">
            <a:avLst/>
          </a:prstGeom>
          <a:noFill/>
        </p:spPr>
        <p:txBody>
          <a:bodyPr wrap="square" rtlCol="0">
            <a:spAutoFit/>
          </a:bodyPr>
          <a:lstStyle/>
          <a:p>
            <a:pPr algn="ctr"/>
            <a:r>
              <a:rPr lang="es-ES" sz="1200" dirty="0" smtClean="0">
                <a:solidFill>
                  <a:srgbClr val="FFFF00"/>
                </a:solidFill>
                <a:latin typeface="Arial Black" pitchFamily="34" charset="0"/>
              </a:rPr>
              <a:t>HASTA EN SUEÑOS HE CREIDO TENERTE DEVORANDOME,Y HE MOJADO MIS SABANAS BLANCAS LLORANDOTE, Y EN MI CAMA NADIE ES COMO TU,</a:t>
            </a:r>
            <a:r>
              <a:rPr lang="es-ES" sz="1200" dirty="0">
                <a:solidFill>
                  <a:srgbClr val="FFFF00"/>
                </a:solidFill>
                <a:latin typeface="Arial Black" pitchFamily="34" charset="0"/>
              </a:rPr>
              <a:t> </a:t>
            </a:r>
            <a:r>
              <a:rPr lang="es-ES" sz="1200" dirty="0" smtClean="0">
                <a:solidFill>
                  <a:srgbClr val="FFFF00"/>
                </a:solidFill>
                <a:latin typeface="Arial Black" pitchFamily="34" charset="0"/>
              </a:rPr>
              <a:t>NO HE PODIDO ENCONTRAR LA MUJER, QUE DIBUJE MI CUERPO EN CADA RINCON, SIN QUE SOBRE UN PEDAZO DE PIEL AY VEN, DEVORAME OTRA VEZ, VEN DEVORAME OTRA VEZ, VEN CASTIGAME CON TUS DESEOS MAS, QUE EL VIGOR  LO GUARDE PARA TI,</a:t>
            </a:r>
            <a:br>
              <a:rPr lang="es-ES" sz="1200" dirty="0" smtClean="0">
                <a:solidFill>
                  <a:srgbClr val="FFFF00"/>
                </a:solidFill>
                <a:latin typeface="Arial Black" pitchFamily="34" charset="0"/>
              </a:rPr>
            </a:br>
            <a:r>
              <a:rPr lang="es-ES" sz="1200" dirty="0" smtClean="0">
                <a:solidFill>
                  <a:srgbClr val="FFFF00"/>
                </a:solidFill>
                <a:latin typeface="Arial Black" pitchFamily="34" charset="0"/>
              </a:rPr>
              <a:t>AY VEN DEVORAME OTRA VEZ, VEN DEVORAME OTRA VEZ QUE LA BOCA ME SABE A TU CUERPO</a:t>
            </a:r>
            <a:br>
              <a:rPr lang="es-ES" sz="1200" dirty="0" smtClean="0">
                <a:solidFill>
                  <a:srgbClr val="FFFF00"/>
                </a:solidFill>
                <a:latin typeface="Arial Black" pitchFamily="34" charset="0"/>
              </a:rPr>
            </a:br>
            <a:r>
              <a:rPr lang="es-ES" sz="1200" dirty="0" smtClean="0">
                <a:solidFill>
                  <a:srgbClr val="FFFF00"/>
                </a:solidFill>
                <a:latin typeface="Arial Black" pitchFamily="34" charset="0"/>
              </a:rPr>
              <a:t>DESESPERAN MIS GANAS POR TI</a:t>
            </a:r>
            <a:endParaRPr lang="es-ES" sz="1200" dirty="0">
              <a:solidFill>
                <a:srgbClr val="FFFF00"/>
              </a:solidFill>
              <a:latin typeface="Arial Black" pitchFamily="34" charset="0"/>
            </a:endParaRPr>
          </a:p>
        </p:txBody>
      </p:sp>
    </p:spTree>
  </p:cSld>
  <p:clrMapOvr>
    <a:masterClrMapping/>
  </p:clrMapOvr>
  <p:transition advTm="50000">
    <p:wheel/>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1" descr="C:\Users\Usuario\Downloads\ZZZZZZZZZZZZultimisimo\JPG\68a05aa5a7_85453375_o2[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4000">
    <p:whee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1" descr="C:\Users\Usuario\Downloads\ZZZZZZZZZZZZultimisimo\JPG\a0125fed5ddd[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3000">
    <p:whee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Usuario\Downloads\PORTUGUES\0_7b229_a128d84f_XL[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25603" name="Picture 3" descr="C:\Users\Usuario\Downloads\PORTUGUES\2f40af7d[1] (FILEminimizer).png"/>
          <p:cNvPicPr>
            <a:picLocks noChangeAspect="1" noChangeArrowheads="1"/>
          </p:cNvPicPr>
          <p:nvPr/>
        </p:nvPicPr>
        <p:blipFill>
          <a:blip r:embed="rId3" cstate="print"/>
          <a:srcRect/>
          <a:stretch>
            <a:fillRect/>
          </a:stretch>
        </p:blipFill>
        <p:spPr bwMode="auto">
          <a:xfrm>
            <a:off x="5725648" y="3356991"/>
            <a:ext cx="3418351" cy="2563763"/>
          </a:xfrm>
          <a:prstGeom prst="rect">
            <a:avLst/>
          </a:prstGeom>
          <a:noFill/>
        </p:spPr>
      </p:pic>
      <p:sp>
        <p:nvSpPr>
          <p:cNvPr id="5" name="4 CuadroTexto"/>
          <p:cNvSpPr txBox="1"/>
          <p:nvPr/>
        </p:nvSpPr>
        <p:spPr>
          <a:xfrm>
            <a:off x="0" y="5661248"/>
            <a:ext cx="9144000" cy="1200329"/>
          </a:xfrm>
          <a:prstGeom prst="rect">
            <a:avLst/>
          </a:prstGeom>
          <a:noFill/>
        </p:spPr>
        <p:txBody>
          <a:bodyPr wrap="square" rtlCol="0">
            <a:spAutoFit/>
          </a:bodyPr>
          <a:lstStyle/>
          <a:p>
            <a:pPr algn="ctr"/>
            <a:r>
              <a:rPr lang="es-ES" sz="1200" dirty="0">
                <a:solidFill>
                  <a:srgbClr val="FFFF00"/>
                </a:solidFill>
                <a:latin typeface="Arial Black" pitchFamily="34" charset="0"/>
              </a:rPr>
              <a:t>HASTA EN SUEÑOS HE CREIDO TENERTE </a:t>
            </a:r>
            <a:r>
              <a:rPr lang="es-ES" sz="1200" dirty="0" smtClean="0">
                <a:solidFill>
                  <a:srgbClr val="FFFF00"/>
                </a:solidFill>
                <a:latin typeface="Arial Black" pitchFamily="34" charset="0"/>
              </a:rPr>
              <a:t>DEVORANDOME, Y </a:t>
            </a:r>
            <a:r>
              <a:rPr lang="es-ES" sz="1200" dirty="0">
                <a:solidFill>
                  <a:srgbClr val="FFFF00"/>
                </a:solidFill>
                <a:latin typeface="Arial Black" pitchFamily="34" charset="0"/>
              </a:rPr>
              <a:t>HE MOJADO MIS SABANAS BLANCAS </a:t>
            </a:r>
            <a:r>
              <a:rPr lang="es-ES" sz="1200" dirty="0" smtClean="0">
                <a:solidFill>
                  <a:srgbClr val="FFFF00"/>
                </a:solidFill>
                <a:latin typeface="Arial Black" pitchFamily="34" charset="0"/>
              </a:rPr>
              <a:t>LLORANDOTE, Y </a:t>
            </a:r>
            <a:r>
              <a:rPr lang="es-ES" sz="1200" dirty="0">
                <a:solidFill>
                  <a:srgbClr val="FFFF00"/>
                </a:solidFill>
                <a:latin typeface="Arial Black" pitchFamily="34" charset="0"/>
              </a:rPr>
              <a:t>EN MI CAMA NADIE ES COMO </a:t>
            </a:r>
            <a:r>
              <a:rPr lang="es-ES" sz="1200" dirty="0" smtClean="0">
                <a:solidFill>
                  <a:srgbClr val="FFFF00"/>
                </a:solidFill>
                <a:latin typeface="Arial Black" pitchFamily="34" charset="0"/>
              </a:rPr>
              <a:t>TU, NO </a:t>
            </a:r>
            <a:r>
              <a:rPr lang="es-ES" sz="1200" dirty="0">
                <a:solidFill>
                  <a:srgbClr val="FFFF00"/>
                </a:solidFill>
                <a:latin typeface="Arial Black" pitchFamily="34" charset="0"/>
              </a:rPr>
              <a:t>HE PODIDO </a:t>
            </a:r>
            <a:r>
              <a:rPr lang="es-ES" sz="1200" dirty="0" smtClean="0">
                <a:solidFill>
                  <a:srgbClr val="FFFF00"/>
                </a:solidFill>
                <a:latin typeface="Arial Black" pitchFamily="34" charset="0"/>
              </a:rPr>
              <a:t>ENCONTRAR, </a:t>
            </a:r>
            <a:r>
              <a:rPr lang="es-ES" sz="1200" dirty="0">
                <a:solidFill>
                  <a:srgbClr val="FFFF00"/>
                </a:solidFill>
                <a:latin typeface="Arial Black" pitchFamily="34" charset="0"/>
              </a:rPr>
              <a:t>LA </a:t>
            </a:r>
            <a:r>
              <a:rPr lang="es-ES" sz="1200" dirty="0" smtClean="0">
                <a:solidFill>
                  <a:srgbClr val="FFFF00"/>
                </a:solidFill>
                <a:latin typeface="Arial Black" pitchFamily="34" charset="0"/>
              </a:rPr>
              <a:t>MUJER, QUE </a:t>
            </a:r>
            <a:r>
              <a:rPr lang="es-ES" sz="1200" dirty="0">
                <a:solidFill>
                  <a:srgbClr val="FFFF00"/>
                </a:solidFill>
                <a:latin typeface="Arial Black" pitchFamily="34" charset="0"/>
              </a:rPr>
              <a:t>DIBUJE MI CUERPO EN CADA </a:t>
            </a:r>
            <a:r>
              <a:rPr lang="es-ES" sz="1200" dirty="0" smtClean="0">
                <a:solidFill>
                  <a:srgbClr val="FFFF00"/>
                </a:solidFill>
                <a:latin typeface="Arial Black" pitchFamily="34" charset="0"/>
              </a:rPr>
              <a:t>RINCON, SIN </a:t>
            </a:r>
            <a:r>
              <a:rPr lang="es-ES" sz="1200" dirty="0">
                <a:solidFill>
                  <a:srgbClr val="FFFF00"/>
                </a:solidFill>
                <a:latin typeface="Arial Black" pitchFamily="34" charset="0"/>
              </a:rPr>
              <a:t>QUE SOBRE UN PEDAZO DE </a:t>
            </a:r>
            <a:r>
              <a:rPr lang="es-ES" sz="1200" dirty="0" smtClean="0">
                <a:solidFill>
                  <a:srgbClr val="FFFF00"/>
                </a:solidFill>
                <a:latin typeface="Arial Black" pitchFamily="34" charset="0"/>
              </a:rPr>
              <a:t>PIEL, </a:t>
            </a:r>
            <a:r>
              <a:rPr lang="es-ES" sz="1200" dirty="0">
                <a:solidFill>
                  <a:srgbClr val="FFFF00"/>
                </a:solidFill>
                <a:latin typeface="Arial Black" pitchFamily="34" charset="0"/>
              </a:rPr>
              <a:t>AY </a:t>
            </a:r>
            <a:r>
              <a:rPr lang="es-ES" sz="1200" dirty="0" smtClean="0">
                <a:solidFill>
                  <a:srgbClr val="FFFF00"/>
                </a:solidFill>
                <a:latin typeface="Arial Black" pitchFamily="34" charset="0"/>
              </a:rPr>
              <a:t>VEN, DEVORAME </a:t>
            </a:r>
            <a:r>
              <a:rPr lang="es-ES" sz="1200" dirty="0">
                <a:solidFill>
                  <a:srgbClr val="FFFF00"/>
                </a:solidFill>
                <a:latin typeface="Arial Black" pitchFamily="34" charset="0"/>
              </a:rPr>
              <a:t>OTRA VEZ, VEN DEVORAME OTRA </a:t>
            </a:r>
            <a:r>
              <a:rPr lang="es-ES" sz="1200" dirty="0" smtClean="0">
                <a:solidFill>
                  <a:srgbClr val="FFFF00"/>
                </a:solidFill>
                <a:latin typeface="Arial Black" pitchFamily="34" charset="0"/>
              </a:rPr>
              <a:t>VEZ, VEN </a:t>
            </a:r>
            <a:r>
              <a:rPr lang="es-ES" sz="1200" dirty="0">
                <a:solidFill>
                  <a:srgbClr val="FFFF00"/>
                </a:solidFill>
                <a:latin typeface="Arial Black" pitchFamily="34" charset="0"/>
              </a:rPr>
              <a:t>CASTIGAME CON TUS DESEOS </a:t>
            </a:r>
            <a:r>
              <a:rPr lang="es-ES" sz="1200" dirty="0" smtClean="0">
                <a:solidFill>
                  <a:srgbClr val="FFFF00"/>
                </a:solidFill>
                <a:latin typeface="Arial Black" pitchFamily="34" charset="0"/>
              </a:rPr>
              <a:t>MAS, QUE </a:t>
            </a:r>
            <a:r>
              <a:rPr lang="es-ES" sz="1200" dirty="0">
                <a:solidFill>
                  <a:srgbClr val="FFFF00"/>
                </a:solidFill>
                <a:latin typeface="Arial Black" pitchFamily="34" charset="0"/>
              </a:rPr>
              <a:t>EL VIGOR  LO GUARDE PARA TI,</a:t>
            </a:r>
            <a:br>
              <a:rPr lang="es-ES" sz="1200" dirty="0">
                <a:solidFill>
                  <a:srgbClr val="FFFF00"/>
                </a:solidFill>
                <a:latin typeface="Arial Black" pitchFamily="34" charset="0"/>
              </a:rPr>
            </a:br>
            <a:r>
              <a:rPr lang="es-ES" sz="1200" dirty="0">
                <a:solidFill>
                  <a:srgbClr val="FFFF00"/>
                </a:solidFill>
                <a:latin typeface="Arial Black" pitchFamily="34" charset="0"/>
              </a:rPr>
              <a:t> VEN DEVORAME OTRA VEZ, VEN DEVORAME OTRA </a:t>
            </a:r>
            <a:r>
              <a:rPr lang="es-ES" sz="1200" dirty="0" smtClean="0">
                <a:solidFill>
                  <a:srgbClr val="FFFF00"/>
                </a:solidFill>
                <a:latin typeface="Arial Black" pitchFamily="34" charset="0"/>
              </a:rPr>
              <a:t>VEZ QUE </a:t>
            </a:r>
            <a:r>
              <a:rPr lang="es-ES" sz="1200" dirty="0">
                <a:solidFill>
                  <a:srgbClr val="FFFF00"/>
                </a:solidFill>
                <a:latin typeface="Arial Black" pitchFamily="34" charset="0"/>
              </a:rPr>
              <a:t>LA BOCA ME SABE A TU CUERPO</a:t>
            </a:r>
            <a:br>
              <a:rPr lang="es-ES" sz="1200" dirty="0">
                <a:solidFill>
                  <a:srgbClr val="FFFF00"/>
                </a:solidFill>
                <a:latin typeface="Arial Black" pitchFamily="34" charset="0"/>
              </a:rPr>
            </a:br>
            <a:r>
              <a:rPr lang="es-ES" sz="1200" dirty="0">
                <a:solidFill>
                  <a:srgbClr val="FFFF00"/>
                </a:solidFill>
                <a:latin typeface="Arial Black" pitchFamily="34" charset="0"/>
              </a:rPr>
              <a:t>DESESPERAN MIS GANAS POR </a:t>
            </a:r>
            <a:r>
              <a:rPr lang="es-ES" sz="1200" dirty="0" smtClean="0">
                <a:solidFill>
                  <a:srgbClr val="FFFF00"/>
                </a:solidFill>
                <a:latin typeface="Arial Black" pitchFamily="34" charset="0"/>
              </a:rPr>
              <a:t>TI, VEN </a:t>
            </a:r>
            <a:r>
              <a:rPr lang="es-ES" sz="1200" dirty="0">
                <a:solidFill>
                  <a:srgbClr val="FFFF00"/>
                </a:solidFill>
                <a:latin typeface="Arial Black" pitchFamily="34" charset="0"/>
              </a:rPr>
              <a:t>DEVORAME OTRA VEZ, DEVORAME OTRA VEZ</a:t>
            </a:r>
          </a:p>
        </p:txBody>
      </p:sp>
    </p:spTree>
  </p:cSld>
  <p:clrMapOvr>
    <a:masterClrMapping/>
  </p:clrMapOvr>
  <p:transition advTm="51000">
    <p:whee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Usuario\Downloads\PORTUGUES\kq94AyTMfn4aukXjtjQ6rddQps0[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2000">
    <p:wheel/>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Usuario\Downloads\PORTUGUES\kisdurci[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2000">
    <p:wheel/>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Usuario\Downloads\PORTUGUES\XC6a_g8-vEMEWlECzi1dUTqTM2E[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3000">
    <p:wheel/>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descr="C:\Users\Usuario\Downloads\PORTUGUES\nv6YNUwP6iWQXhsFBDnawQIPex0[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3000">
    <p:wheel/>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Usuario\Downloads\PORTUGUES\nastol.com.ua-41668[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2000">
    <p:wheel/>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Usuario\Downloads\PORTUGUES\nastol.com.ua-30970[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CuadroTexto"/>
          <p:cNvSpPr txBox="1"/>
          <p:nvPr/>
        </p:nvSpPr>
        <p:spPr>
          <a:xfrm>
            <a:off x="0" y="6211669"/>
            <a:ext cx="9144000" cy="646331"/>
          </a:xfrm>
          <a:prstGeom prst="rect">
            <a:avLst/>
          </a:prstGeom>
          <a:noFill/>
        </p:spPr>
        <p:txBody>
          <a:bodyPr wrap="square" rtlCol="0">
            <a:spAutoFit/>
          </a:bodyPr>
          <a:lstStyle/>
          <a:p>
            <a:pPr algn="ctr"/>
            <a:r>
              <a:rPr lang="es-ES" sz="1200" dirty="0">
                <a:latin typeface="Arial Black" pitchFamily="34" charset="0"/>
              </a:rPr>
              <a:t>DEVORAME OTRA VEZ </a:t>
            </a:r>
            <a:r>
              <a:rPr lang="es-ES" sz="1200" dirty="0" smtClean="0">
                <a:latin typeface="Arial Black" pitchFamily="34" charset="0"/>
              </a:rPr>
              <a:t>, DEVORAME </a:t>
            </a:r>
            <a:r>
              <a:rPr lang="es-ES" sz="1200" dirty="0">
                <a:latin typeface="Arial Black" pitchFamily="34" charset="0"/>
              </a:rPr>
              <a:t>OTRA </a:t>
            </a:r>
            <a:r>
              <a:rPr lang="es-ES" sz="1200" dirty="0" smtClean="0">
                <a:latin typeface="Arial Black" pitchFamily="34" charset="0"/>
              </a:rPr>
              <a:t>VEZ HACE </a:t>
            </a:r>
            <a:r>
              <a:rPr lang="es-ES" sz="1200" dirty="0">
                <a:latin typeface="Arial Black" pitchFamily="34" charset="0"/>
              </a:rPr>
              <a:t>TIEMPO QUE MI CUERPO ESTA RECLAMANDO EN SILENCIO </a:t>
            </a:r>
            <a:r>
              <a:rPr lang="es-ES" sz="1200" dirty="0" smtClean="0">
                <a:latin typeface="Arial Black" pitchFamily="34" charset="0"/>
              </a:rPr>
              <a:t> TUS </a:t>
            </a:r>
            <a:r>
              <a:rPr lang="es-ES" sz="1200" dirty="0">
                <a:latin typeface="Arial Black" pitchFamily="34" charset="0"/>
              </a:rPr>
              <a:t>MOMENTOS DE </a:t>
            </a:r>
            <a:r>
              <a:rPr lang="es-ES" sz="1200" dirty="0" smtClean="0">
                <a:latin typeface="Arial Black" pitchFamily="34" charset="0"/>
              </a:rPr>
              <a:t>PLACER, DEVORAME </a:t>
            </a:r>
            <a:r>
              <a:rPr lang="es-ES" sz="1200" dirty="0">
                <a:latin typeface="Arial Black" pitchFamily="34" charset="0"/>
              </a:rPr>
              <a:t>OTRA VEZ, DEVORAME OTRA </a:t>
            </a:r>
            <a:r>
              <a:rPr lang="es-ES" sz="1200" dirty="0" smtClean="0">
                <a:latin typeface="Arial Black" pitchFamily="34" charset="0"/>
              </a:rPr>
              <a:t>VEZ, SON </a:t>
            </a:r>
            <a:r>
              <a:rPr lang="es-ES" sz="1200" dirty="0">
                <a:latin typeface="Arial Black" pitchFamily="34" charset="0"/>
              </a:rPr>
              <a:t>ANSIAS  DE AMARTE DESEOS DE MI CARNE QUE HACEN QUE </a:t>
            </a:r>
            <a:r>
              <a:rPr lang="es-ES" sz="1200" dirty="0" smtClean="0">
                <a:latin typeface="Arial Black" pitchFamily="34" charset="0"/>
              </a:rPr>
              <a:t>TE LLAME </a:t>
            </a:r>
            <a:r>
              <a:rPr lang="es-ES" sz="1200" dirty="0">
                <a:latin typeface="Arial Black" pitchFamily="34" charset="0"/>
              </a:rPr>
              <a:t>VEN Y DEVORAME</a:t>
            </a:r>
            <a:r>
              <a:rPr lang="es-ES" sz="1200" dirty="0" smtClean="0">
                <a:latin typeface="Arial Black" pitchFamily="34" charset="0"/>
              </a:rPr>
              <a:t>.</a:t>
            </a:r>
            <a:endParaRPr lang="es-ES" dirty="0"/>
          </a:p>
        </p:txBody>
      </p:sp>
    </p:spTree>
  </p:cSld>
  <p:clrMapOvr>
    <a:masterClrMapping/>
  </p:clrMapOvr>
  <p:transition advTm="23000">
    <p:wheel/>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Usuario\Downloads\PORTUGUES\kep198[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sp>
        <p:nvSpPr>
          <p:cNvPr id="3" name="2 CuadroTexto"/>
          <p:cNvSpPr txBox="1"/>
          <p:nvPr/>
        </p:nvSpPr>
        <p:spPr>
          <a:xfrm>
            <a:off x="827584" y="5229200"/>
            <a:ext cx="6696744" cy="369332"/>
          </a:xfrm>
          <a:prstGeom prst="rect">
            <a:avLst/>
          </a:prstGeom>
          <a:noFill/>
        </p:spPr>
        <p:txBody>
          <a:bodyPr wrap="square" rtlCol="0">
            <a:spAutoFit/>
          </a:bodyPr>
          <a:lstStyle/>
          <a:p>
            <a:pPr algn="ctr"/>
            <a:r>
              <a:rPr lang="es-ES" dirty="0" smtClean="0">
                <a:solidFill>
                  <a:srgbClr val="FFFF00"/>
                </a:solidFill>
                <a:latin typeface="Arial Black" pitchFamily="34" charset="0"/>
              </a:rPr>
              <a:t> </a:t>
            </a:r>
            <a:r>
              <a:rPr lang="es-ES" dirty="0">
                <a:solidFill>
                  <a:srgbClr val="FFFF00"/>
                </a:solidFill>
                <a:latin typeface="Arial Black" pitchFamily="34" charset="0"/>
              </a:rPr>
              <a:t>QUIERO ESA SENSUALIDAD </a:t>
            </a:r>
          </a:p>
        </p:txBody>
      </p:sp>
    </p:spTree>
  </p:cSld>
  <p:clrMapOvr>
    <a:masterClrMapping/>
  </p:clrMapOvr>
  <p:transition advTm="6000">
    <p:wheel/>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Usuario\Downloads\PORTUGUES\210ea6f5[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3000">
    <p:wheel/>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Usuario\Downloads\PORTUGUES\5493c72a[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3000">
    <p:wheel/>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Usuario\Downloads\PORTUGUES\46753[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3000">
    <p:wheel/>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Usuario\Downloads\PORTUGUES\47233[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3000">
    <p:wheel/>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1" descr="C:\Users\Usuario\Downloads\PORTUGUES\58722f83[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CuadroTexto"/>
          <p:cNvSpPr txBox="1"/>
          <p:nvPr/>
        </p:nvSpPr>
        <p:spPr>
          <a:xfrm>
            <a:off x="0" y="6211669"/>
            <a:ext cx="9144000" cy="646331"/>
          </a:xfrm>
          <a:prstGeom prst="rect">
            <a:avLst/>
          </a:prstGeom>
          <a:noFill/>
        </p:spPr>
        <p:txBody>
          <a:bodyPr wrap="square" rtlCol="0">
            <a:spAutoFit/>
          </a:bodyPr>
          <a:lstStyle/>
          <a:p>
            <a:pPr algn="ctr"/>
            <a:r>
              <a:rPr lang="es-ES" sz="1200" dirty="0" smtClean="0">
                <a:solidFill>
                  <a:srgbClr val="FF0000"/>
                </a:solidFill>
                <a:latin typeface="Arial Black" pitchFamily="34" charset="0"/>
              </a:rPr>
              <a:t>DEVORAME </a:t>
            </a:r>
            <a:r>
              <a:rPr lang="es-ES" sz="1200" dirty="0">
                <a:solidFill>
                  <a:srgbClr val="FF0000"/>
                </a:solidFill>
                <a:latin typeface="Arial Black" pitchFamily="34" charset="0"/>
              </a:rPr>
              <a:t>OTRA VEZ, DEVORAME OTRA </a:t>
            </a:r>
            <a:r>
              <a:rPr lang="es-ES" sz="1200" dirty="0" smtClean="0">
                <a:solidFill>
                  <a:srgbClr val="FF0000"/>
                </a:solidFill>
                <a:latin typeface="Arial Black" pitchFamily="34" charset="0"/>
              </a:rPr>
              <a:t>VEZ, DEVORAME </a:t>
            </a:r>
            <a:r>
              <a:rPr lang="es-ES" sz="1200" dirty="0">
                <a:solidFill>
                  <a:srgbClr val="FF0000"/>
                </a:solidFill>
                <a:latin typeface="Arial Black" pitchFamily="34" charset="0"/>
              </a:rPr>
              <a:t>SUAVESITO Y CON CALMA HASTA LA </a:t>
            </a:r>
            <a:r>
              <a:rPr lang="es-ES" sz="1200" dirty="0" smtClean="0">
                <a:solidFill>
                  <a:srgbClr val="FF0000"/>
                </a:solidFill>
                <a:latin typeface="Arial Black" pitchFamily="34" charset="0"/>
              </a:rPr>
              <a:t>AMANECER  </a:t>
            </a:r>
            <a:r>
              <a:rPr lang="es-ES" sz="1200" dirty="0">
                <a:solidFill>
                  <a:srgbClr val="FF0000"/>
                </a:solidFill>
                <a:latin typeface="Arial Black" pitchFamily="34" charset="0"/>
              </a:rPr>
              <a:t>DEVORAME OTRA VEZ, DEVORAME OTRA </a:t>
            </a:r>
            <a:r>
              <a:rPr lang="es-ES" sz="1200" dirty="0" smtClean="0">
                <a:solidFill>
                  <a:srgbClr val="FF0000"/>
                </a:solidFill>
                <a:latin typeface="Arial Black" pitchFamily="34" charset="0"/>
              </a:rPr>
              <a:t>VEZ, VEN </a:t>
            </a:r>
            <a:r>
              <a:rPr lang="es-ES" sz="1200" dirty="0">
                <a:solidFill>
                  <a:srgbClr val="FF0000"/>
                </a:solidFill>
                <a:latin typeface="Arial Black" pitchFamily="34" charset="0"/>
              </a:rPr>
              <a:t>CASTIGAME CON TUS DESEOS </a:t>
            </a:r>
            <a:r>
              <a:rPr lang="es-ES" sz="1200" dirty="0" smtClean="0">
                <a:solidFill>
                  <a:srgbClr val="FF0000"/>
                </a:solidFill>
                <a:latin typeface="Arial Black" pitchFamily="34" charset="0"/>
              </a:rPr>
              <a:t>MAS, QUE </a:t>
            </a:r>
            <a:r>
              <a:rPr lang="es-ES" sz="1200" dirty="0">
                <a:solidFill>
                  <a:srgbClr val="FF0000"/>
                </a:solidFill>
                <a:latin typeface="Arial Black" pitchFamily="34" charset="0"/>
              </a:rPr>
              <a:t>EL VIGOR  LO GUARDE PARA TI </a:t>
            </a:r>
            <a:r>
              <a:rPr lang="es-ES" sz="1200" dirty="0" smtClean="0">
                <a:solidFill>
                  <a:srgbClr val="FF0000"/>
                </a:solidFill>
                <a:latin typeface="Arial Black" pitchFamily="34" charset="0"/>
              </a:rPr>
              <a:t>VEN</a:t>
            </a:r>
            <a:endParaRPr lang="es-ES" sz="1200" dirty="0">
              <a:solidFill>
                <a:srgbClr val="FF0000"/>
              </a:solidFill>
              <a:latin typeface="Arial Black" pitchFamily="34" charset="0"/>
            </a:endParaRPr>
          </a:p>
        </p:txBody>
      </p:sp>
    </p:spTree>
  </p:cSld>
  <p:clrMapOvr>
    <a:masterClrMapping/>
  </p:clrMapOvr>
  <p:transition advTm="26000">
    <p:wheel/>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itchFamily="34" charset="0"/>
                          <a:hlinkClick r:id="rId6"/>
                        </a:rPr>
                        <a:t>Dedicatorias</a:t>
                      </a:r>
                      <a:endParaRPr kumimoji="0" lang="es-ES_tradnl" sz="900" b="1" i="0" u="none" strike="noStrike" cap="none" normalizeH="0" baseline="0" smtClean="0">
                        <a:ln>
                          <a:noFill/>
                        </a:ln>
                        <a:solidFill>
                          <a:srgbClr val="2E49D5"/>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7"/>
                        </a:rPr>
                        <a:t>Fechas Especiales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8"/>
                        </a:rPr>
                        <a:t>Graciosos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9"/>
                        </a:rPr>
                        <a:t>Historia y Arte</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0"/>
                        </a:rPr>
                        <a:t>Lugares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1"/>
                        </a:rPr>
                        <a:t>Musicales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3"/>
                        </a:rPr>
                        <a:t>Política</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4"/>
                        </a:rPr>
                        <a:t>Reflexión</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5"/>
                        </a:rPr>
                        <a:t>Religiosos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6"/>
                        </a:rPr>
                        <a:t>Románticos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7"/>
                        </a:rPr>
                        <a:t>Salud</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itchFamily="34" charset="0"/>
                          <a:hlinkClick r:id="rId18"/>
                        </a:rPr>
                        <a:t>Dedicatorias</a:t>
                      </a:r>
                      <a:endParaRPr kumimoji="0" lang="es-ES_tradnl" sz="900" b="1" i="0" u="none" strike="noStrike" cap="none" normalizeH="0" baseline="0" smtClean="0">
                        <a:ln>
                          <a:noFill/>
                        </a:ln>
                        <a:solidFill>
                          <a:srgbClr val="2E49D5"/>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9"/>
                        </a:rPr>
                        <a:t>Fechas Especiales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0"/>
                        </a:rPr>
                        <a:t>Graciosos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1"/>
                        </a:rPr>
                        <a:t>Historia y Arte</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2"/>
                        </a:rPr>
                        <a:t>Lugares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3"/>
                        </a:rPr>
                        <a:t>Musicales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5"/>
                        </a:rPr>
                        <a:t>Política</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6"/>
                        </a:rPr>
                        <a:t>Reflexión</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7"/>
                        </a:rPr>
                        <a:t>Religiosos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8"/>
                        </a:rPr>
                        <a:t>Románticos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9"/>
                        </a:rPr>
                        <a:t>Salud</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a:solidFill>
                  <a:srgbClr val="04265C"/>
                </a:solidFill>
                <a:latin typeface="Berlin Sans FB Demi" pitchFamily="34" charset="0"/>
              </a:rPr>
              <a:t>Accede a la sección que desees desde aquí:</a:t>
            </a:r>
          </a:p>
        </p:txBody>
      </p:sp>
    </p:spTree>
  </p:cSld>
  <p:clrMapOvr>
    <a:masterClrMapping/>
  </p:clrMapOvr>
  <p:transition>
    <p:wheel/>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214</TotalTime>
  <Words>439</Words>
  <Application>Microsoft Office PowerPoint</Application>
  <PresentationFormat>Presentación en pantalla (4:3)</PresentationFormat>
  <Paragraphs>36</Paragraphs>
  <Slides>27</Slides>
  <Notes>0</Notes>
  <HiddenSlides>0</HiddenSlides>
  <MMClips>0</MMClips>
  <ScaleCrop>false</ScaleCrop>
  <HeadingPairs>
    <vt:vector size="4" baseType="variant">
      <vt:variant>
        <vt:lpstr>Tema</vt:lpstr>
      </vt:variant>
      <vt:variant>
        <vt:i4>2</vt:i4>
      </vt:variant>
      <vt:variant>
        <vt:lpstr>Títulos de diapositiva</vt:lpstr>
      </vt:variant>
      <vt:variant>
        <vt:i4>27</vt:i4>
      </vt:variant>
    </vt:vector>
  </HeadingPairs>
  <TitlesOfParts>
    <vt:vector size="2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Usuario</cp:lastModifiedBy>
  <cp:revision>23</cp:revision>
  <dcterms:created xsi:type="dcterms:W3CDTF">2013-05-20T13:38:39Z</dcterms:created>
  <dcterms:modified xsi:type="dcterms:W3CDTF">2013-05-20T20:10:46Z</dcterms:modified>
</cp:coreProperties>
</file>