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2" r:id="rId4"/>
    <p:sldId id="273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71" r:id="rId29"/>
    <p:sldId id="283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PdabTXM7+gqzJpJqXK44g" hashData="0N6fyXHCmWx7hNguXMozXAl27n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14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FE816-2A1A-418D-AF6B-4A3DE2F9CB6C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820C-C5B7-40EA-A8A1-D6AB0737D44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FE816-2A1A-418D-AF6B-4A3DE2F9CB6C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820C-C5B7-40EA-A8A1-D6AB0737D44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FE816-2A1A-418D-AF6B-4A3DE2F9CB6C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820C-C5B7-40EA-A8A1-D6AB0737D44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FE816-2A1A-418D-AF6B-4A3DE2F9CB6C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820C-C5B7-40EA-A8A1-D6AB0737D44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FE816-2A1A-418D-AF6B-4A3DE2F9CB6C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820C-C5B7-40EA-A8A1-D6AB0737D44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FE816-2A1A-418D-AF6B-4A3DE2F9CB6C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820C-C5B7-40EA-A8A1-D6AB0737D44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FE816-2A1A-418D-AF6B-4A3DE2F9CB6C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820C-C5B7-40EA-A8A1-D6AB0737D44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FE816-2A1A-418D-AF6B-4A3DE2F9CB6C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820C-C5B7-40EA-A8A1-D6AB0737D44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FE816-2A1A-418D-AF6B-4A3DE2F9CB6C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820C-C5B7-40EA-A8A1-D6AB0737D44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FE816-2A1A-418D-AF6B-4A3DE2F9CB6C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820C-C5B7-40EA-A8A1-D6AB0737D44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FE816-2A1A-418D-AF6B-4A3DE2F9CB6C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6820C-C5B7-40EA-A8A1-D6AB0737D44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48D2B-1471-4B4C-86CD-00CF8F78F68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1FE816-2A1A-418D-AF6B-4A3DE2F9CB6C}" type="datetimeFigureOut">
              <a:rPr lang="en-US" smtClean="0"/>
              <a:pPr/>
              <a:t>10/3/2012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6820C-C5B7-40EA-A8A1-D6AB0737D447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D172E96-D2CF-4BE9-A695-8E575C6793D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http://3.bp.blogspot.com/-_GY1nsCQr-U/Txs2q7sJs_I/AAAAAAAABzs/WkPTjv-cEgE/s1600/Emerson%252BLake%252B%252BPalmer%252Belp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9992"/>
            <a:ext cx="9144000" cy="6877991"/>
          </a:xfrm>
          <a:prstGeom prst="rect">
            <a:avLst/>
          </a:prstGeom>
          <a:noFill/>
        </p:spPr>
      </p:pic>
      <p:pic>
        <p:nvPicPr>
          <p:cNvPr id="20" name="Picture 2" descr="http://3.bp.blogspot.com/-_GY1nsCQr-U/Txs2q7sJs_I/AAAAAAAABzs/WkPTjv-cEgE/s1600/Emerson%252BLake%252B%252BPalmer%252Belp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9991"/>
            <a:ext cx="9144000" cy="6877991"/>
          </a:xfrm>
          <a:prstGeom prst="rect">
            <a:avLst/>
          </a:prstGeom>
          <a:noFill/>
        </p:spPr>
      </p:pic>
      <p:pic>
        <p:nvPicPr>
          <p:cNvPr id="21" name="Picture 2" descr="http://3.bp.blogspot.com/-_GY1nsCQr-U/Txs2q7sJs_I/AAAAAAAABzs/WkPTjv-cEgE/s1600/Emerson%252BLake%252B%252BPalmer%252Belp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575" y="0"/>
            <a:ext cx="9117425" cy="6858000"/>
          </a:xfrm>
          <a:prstGeom prst="rect">
            <a:avLst/>
          </a:prstGeom>
          <a:noFill/>
        </p:spPr>
      </p:pic>
      <p:pic>
        <p:nvPicPr>
          <p:cNvPr id="22" name="Picture 2" descr="http://3.bp.blogspot.com/-_GY1nsCQr-U/Txs2q7sJs_I/AAAAAAAABzs/WkPTjv-cEgE/s1600/Emerson%252BLake%252B%252BPalmer%252Belp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575" y="0"/>
            <a:ext cx="9117425" cy="6858000"/>
          </a:xfrm>
          <a:prstGeom prst="rect">
            <a:avLst/>
          </a:prstGeom>
          <a:noFill/>
        </p:spPr>
      </p:pic>
      <p:pic>
        <p:nvPicPr>
          <p:cNvPr id="23" name="Picture 2" descr="http://3.bp.blogspot.com/-_GY1nsCQr-U/Txs2q7sJs_I/AAAAAAAABzs/WkPTjv-cEgE/s1600/Emerson%252BLake%252B%252BPalmer%252Belp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575" y="0"/>
            <a:ext cx="9117425" cy="6857999"/>
          </a:xfrm>
          <a:prstGeom prst="rect">
            <a:avLst/>
          </a:prstGeom>
          <a:noFill/>
        </p:spPr>
      </p:pic>
      <p:sp>
        <p:nvSpPr>
          <p:cNvPr id="24" name="23 CuadroTexto"/>
          <p:cNvSpPr txBox="1"/>
          <p:nvPr/>
        </p:nvSpPr>
        <p:spPr>
          <a:xfrm>
            <a:off x="3357554" y="6000768"/>
            <a:ext cx="221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Avance                  Automático</a:t>
            </a:r>
            <a:endParaRPr lang="en-US" sz="1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5000">
    <p:sndAc>
      <p:stSnd>
        <p:snd r:embed="rId2" name="emerson, lake, and palmer - from the beginn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8" descr="http://1.bp.blogspot.com/-mSKE2sQW63k/TiGydgLHdlI/AAAAAAAABX4/VmvjwbhkSXw/s400/elp-prog-rock-emerson-lake-palmer-pictures-at-an-exhibition-134475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5" name="Picture 2" descr="http://3.bp.blogspot.com/-_GY1nsCQr-U/Txs2q7sJs_I/AAAAAAAABzs/WkPTjv-cEgE/s1600/Emerson%252BLake%252B%252BPalmer%252Belp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578" y="0"/>
            <a:ext cx="9117422" cy="6857999"/>
          </a:xfrm>
          <a:prstGeom prst="rect">
            <a:avLst/>
          </a:prstGeom>
          <a:noFill/>
        </p:spPr>
      </p:pic>
      <p:grpSp>
        <p:nvGrpSpPr>
          <p:cNvPr id="6" name="5 Grupo"/>
          <p:cNvGrpSpPr/>
          <p:nvPr/>
        </p:nvGrpSpPr>
        <p:grpSpPr>
          <a:xfrm>
            <a:off x="0" y="0"/>
            <a:ext cx="9144001" cy="6858000"/>
            <a:chOff x="-1" y="0"/>
            <a:chExt cx="9144001" cy="6858000"/>
          </a:xfrm>
        </p:grpSpPr>
        <p:pic>
          <p:nvPicPr>
            <p:cNvPr id="7" name="Picture 2" descr="http://3.bp.blogspot.com/-_GY1nsCQr-U/Txs2q7sJs_I/AAAAAAAABzs/WkPTjv-cEgE/s1600/Emerson%252BLake%252B%252BPalmer%252Belp1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-1" y="0"/>
              <a:ext cx="4558711" cy="3429000"/>
            </a:xfrm>
            <a:prstGeom prst="rect">
              <a:avLst/>
            </a:prstGeom>
            <a:noFill/>
          </p:spPr>
        </p:pic>
        <p:grpSp>
          <p:nvGrpSpPr>
            <p:cNvPr id="8" name="10 Grupo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pic>
            <p:nvPicPr>
              <p:cNvPr id="9" name="Picture 2" descr="http://3.bp.blogspot.com/-_GY1nsCQr-U/Txs2q7sJs_I/AAAAAAAABzs/WkPTjv-cEgE/s1600/Emerson%252BLake%252B%252BPalmer%252Belp1.jpg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4585290" y="0"/>
                <a:ext cx="4558710" cy="3428999"/>
              </a:xfrm>
              <a:prstGeom prst="rect">
                <a:avLst/>
              </a:prstGeom>
              <a:noFill/>
            </p:spPr>
          </p:pic>
          <p:pic>
            <p:nvPicPr>
              <p:cNvPr id="10" name="Picture 2" descr="http://3.bp.blogspot.com/-_GY1nsCQr-U/Txs2q7sJs_I/AAAAAAAABzs/WkPTjv-cEgE/s1600/Emerson%252BLake%252B%252BPalmer%252Belp1.jpg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0" y="3429000"/>
                <a:ext cx="4558711" cy="3429000"/>
              </a:xfrm>
              <a:prstGeom prst="rect">
                <a:avLst/>
              </a:prstGeom>
              <a:noFill/>
            </p:spPr>
          </p:pic>
          <p:pic>
            <p:nvPicPr>
              <p:cNvPr id="11" name="Picture 2" descr="http://3.bp.blogspot.com/-_GY1nsCQr-U/Txs2q7sJs_I/AAAAAAAABzs/WkPTjv-cEgE/s1600/Emerson%252BLake%252B%252BPalmer%252Belp1.jpg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4585289" y="3429000"/>
                <a:ext cx="4558711" cy="3429000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16" name="15 CuadroTexto"/>
          <p:cNvSpPr txBox="1"/>
          <p:nvPr/>
        </p:nvSpPr>
        <p:spPr>
          <a:xfrm>
            <a:off x="3357554" y="5929330"/>
            <a:ext cx="221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Avance                  Automático</a:t>
            </a:r>
            <a:endParaRPr lang="en-US" sz="1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115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3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285720" y="285728"/>
            <a:ext cx="8572560" cy="6215106"/>
          </a:xfrm>
          <a:prstGeom prst="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0" descr="http://userserve-ak.last.fm/serve/500/37170045/Emerson+Lake++Palm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572561" cy="6286544"/>
          </a:xfrm>
          <a:prstGeom prst="rect">
            <a:avLst/>
          </a:prstGeom>
          <a:noFill/>
        </p:spPr>
      </p:pic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508"/>
            </a:avLst>
          </a:prstGeom>
          <a:blipFill>
            <a:blip r:embed="rId3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0" name="Picture 20" descr="http://userserve-ak.last.fm/serve/500/37170045/Emerson+Lake++Palm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572561" cy="6286544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785786" y="714356"/>
            <a:ext cx="22860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Grupo Británico</a:t>
            </a:r>
            <a:endParaRPr lang="en-US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428596" y="1000108"/>
            <a:ext cx="3071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Emerson, Lake &amp; Palmer</a:t>
            </a:r>
            <a:endParaRPr lang="en-U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2928926" y="3643314"/>
            <a:ext cx="3857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From the beginning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3357554" y="4000504"/>
            <a:ext cx="3143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Desde el principio</a:t>
            </a:r>
            <a:endParaRPr lang="en-US" sz="1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3857620" y="4286256"/>
            <a:ext cx="20002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1972</a:t>
            </a:r>
            <a:endParaRPr lang="en-US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7572396" y="571501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7429520" y="592933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2330" y="5911470"/>
            <a:ext cx="460362" cy="287727"/>
          </a:xfrm>
          <a:prstGeom prst="rect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>
            <a:off x="3428992" y="5786454"/>
            <a:ext cx="22145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Avance                  Automático</a:t>
            </a:r>
            <a:endParaRPr lang="en-US" sz="1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13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Administrador\Escritorio\613221-1024x768-23_09_2008_0381617001222185490_foxfi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00232" y="714356"/>
            <a:ext cx="56436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There might have been things I missed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allí podrían haber estado cosas que yo perdí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848369-1024x768-wallpaper-135397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57488" y="571480"/>
            <a:ext cx="3571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But don't be unkind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pero no seas antipático</a:t>
            </a: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604390-1024x768-blind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85984" y="428604"/>
            <a:ext cx="500066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It don't mean I'm blind                       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eso no quiere decir que sea ciego</a:t>
            </a:r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637739-1024x768-Neverending-Sto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71736" y="357166"/>
            <a:ext cx="4286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Perhaps there's a thing or two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quizás hay una cosa o dos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707830-1024x768-scrooge-in-b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8596" y="642918"/>
            <a:ext cx="407196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 think of lying in bed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pienso estar acostado en la cama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00034" y="1857364"/>
            <a:ext cx="36433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 shouldn't have said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debería haberlo dicho 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928662" y="3000372"/>
            <a:ext cx="271464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</a:t>
            </a:r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ut there it is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pero allí está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779713-1024x768-my_everyth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714612" y="642918"/>
            <a:ext cx="300039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You see it's all clear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ves que todo está claro </a:t>
            </a:r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454410-1024x768-a-new-beginn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143240" y="714356"/>
            <a:ext cx="500066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You were meant to be here          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tú habías intentado estar aquí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143372" y="2428868"/>
            <a:ext cx="307183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From the beginning   </a:t>
            </a:r>
            <a:r>
              <a:rPr lang="es-E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desde el principio</a:t>
            </a:r>
            <a:endParaRPr lang="es-ES" sz="2000" b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homb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714480" y="1071546"/>
            <a:ext cx="54292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Maybe I might have changed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tal vez pude haber cambiado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857752" y="2285992"/>
            <a:ext cx="378621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And not been so cruel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no siendo tan cruel </a:t>
            </a: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997648-1024x768-Gonna-ride-this-horse--903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621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071802" y="357166"/>
            <a:ext cx="33575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Not been such a fool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no siendo un tonto</a:t>
            </a:r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ransition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Administrador\Escritorio\835931-1024x768-working-m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71472" y="714356"/>
            <a:ext cx="500066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Whatever was done is done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lo que  se hizo hecho está</a:t>
            </a:r>
            <a:endParaRPr lang="es-ES" sz="2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dministrador\Escritorio\300510-1024x768-Remember-me-wallpaper-robert-patti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71670" y="571480"/>
            <a:ext cx="44291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 just can't recall          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solo que no puedo recordarlo</a:t>
            </a:r>
            <a:endParaRPr lang="es-ES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dministrador\Escritorio\139576-1024x768-in-the-beginning-wallpapers_8331_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71670" y="785794"/>
            <a:ext cx="457203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It doesn't matter at all  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solo que no importa en absoluto</a:t>
            </a:r>
          </a:p>
        </p:txBody>
      </p:sp>
    </p:spTree>
  </p:cSld>
  <p:clrMapOvr>
    <a:masterClrMapping/>
  </p:clrMapOvr>
  <p:transition advClick="0" advTm="1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740851-1024x768-wallpapers-full-66104727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57488" y="714356"/>
            <a:ext cx="300039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You see it's all clear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ves que todo está claro </a:t>
            </a: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Documents and Settings\Administrador\Escritorio\267229-1024x768-Clear-Blue-Sk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57356" y="714356"/>
            <a:ext cx="500066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You were meant to be here             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tú habías intentado estar aquí</a:t>
            </a:r>
            <a:endParaRPr lang="es-ES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786050" y="2500306"/>
            <a:ext cx="307183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From the beginning   </a:t>
            </a:r>
            <a:r>
              <a:rPr lang="es-E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desde el principio</a:t>
            </a:r>
            <a:endParaRPr lang="es-ES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7429520" y="6286520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C:\Documents and Settings\Administrador\Escritorio\990005-1024x768-pictura-Michael-Cheval-art-of-diplomacy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pic>
        <p:nvPicPr>
          <p:cNvPr id="29700" name="Picture 4" descr="C:\Documents and Settings\Administrador\Escritorio\990005-1024x768-pictura-Michael-Cheval-art-of-diplomacy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429520" y="6286520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spd="slow" advClick="0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9" presetClass="exit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Documents and Settings\Administrador\Escritorio\989998-1024x768-pictura-Michael-Cheval-a-la-guerre-comme-a-la-guer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7" descr="C:\Documents and Settings\Administrador\Escritorio\989998-1024x768-pictura-Michael-Cheval-a-la-guerre-comme-a-la-guer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429520" y="6286520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spd="slow" advClick="0" advTm="1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from="(ppt_x)" to="(ppt_x+1)" calcmode="lin" valueType="num">
                                      <p:cBhvr>
                                        <p:cTn id="6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" dur="4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1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Administrador\Escritorio\989955-1024x768-pictura-Michael-Cheval-sbana-con-mis-palabr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dministrador\Escritorio\989955-1024x768-pictura-Michael-Cheval-sbana-con-mis-palabr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7429520" y="6286520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spd="slow" advClick="0" advTm="10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Administrador\Escritorio\828848-1024x768-mir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7" name="Picture 3" descr="C:\Documents and Settings\Administrador\Escritorio\828848-1024x768-mir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8" name="Picture 4" descr="C:\Documents and Settings\Administrador\Escritorio\828848-1024x768-mir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9" name="Picture 5" descr="C:\Documents and Settings\Administrador\Escritorio\828848-1024x768-mira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429520" y="6286520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9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C:\Documents and Settings\Administrador\Escritorio\828849-1024x768-Untitl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66" cy="6858000"/>
          </a:xfrm>
          <a:prstGeom prst="rect">
            <a:avLst/>
          </a:prstGeom>
          <a:noFill/>
        </p:spPr>
      </p:pic>
      <p:pic>
        <p:nvPicPr>
          <p:cNvPr id="6" name="Picture 3" descr="C:\Documents and Settings\Administrador\Escritorio\828849-1024x768-Untitl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66" cy="6858000"/>
          </a:xfrm>
          <a:prstGeom prst="rect">
            <a:avLst/>
          </a:prstGeom>
          <a:noFill/>
        </p:spPr>
      </p:pic>
      <p:pic>
        <p:nvPicPr>
          <p:cNvPr id="7" name="Picture 3" descr="C:\Documents and Settings\Administrador\Escritorio\828849-1024x768-Untitl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4" y="0"/>
            <a:ext cx="9142966" cy="6858000"/>
          </a:xfrm>
          <a:prstGeom prst="rect">
            <a:avLst/>
          </a:prstGeom>
          <a:noFill/>
        </p:spPr>
      </p:pic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429520" y="6286520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spd="slow" advClick="0" advTm="1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 descr="C:\Documents and Settings\Administrador\Escritorio\989995-1024x768-pictura-Michael-Cheval-surrealisti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3" descr="C:\Documents and Settings\Administrador\Escritorio\989995-1024x768-pictura-Michael-Cheval-surrealisti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3" descr="C:\Documents and Settings\Administrador\Escritorio\989995-1024x768-pictura-Michael-Cheval-surrealisti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7429520" y="6286520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spd="slow" advClick="0" advTm="1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Administrador\Escritorio\990007-1024x768-pictura-Michael-Chev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dministrador\Escritorio\990007-1024x768-pictura-Michael-Chev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Escritorio\990007-1024x768-pictura-Michael-Chev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429520" y="6286520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3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Administrador\Escritorio\989985-1024x768-pictura-Michael-Cheval-Metamorphos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dministrador\Escritorio\989985-1024x768-pictura-Michael-Cheval-Metamorphos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Escritorio\989985-1024x768-pictura-Michael-Cheval-Metamorphos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Escritorio\989985-1024x768-pictura-Michael-Cheval-Metamorphos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989985-1024x768-pictura-Michael-Cheval-Metamorphos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5843" name="Picture 3" descr="C:\Documents and Settings\Administrador\Escritorio\989985-1024x768-pictura-Michael-Cheval-Metamorphos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7429520" y="6286520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spd="slow" advClick="0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Administrador\Escritorio\989991-1024x768-pictura-Michael-Cheval-surrealistic-a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dministrador\Escritorio\989991-1024x768-pictura-Michael-Cheval-surrealistic-a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Escritorio\989991-1024x768-pictura-Michael-Cheval-surrealistic-a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7429520" y="6286520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spd="slow" advClick="0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5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155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15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15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serserve-ak.last.fm/serve/_/11965129/Emerson+Lake++Palmer+EL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291957" cy="2928934"/>
          </a:xfrm>
          <a:prstGeom prst="rect">
            <a:avLst/>
          </a:prstGeom>
          <a:noFill/>
        </p:spPr>
      </p:pic>
      <p:pic>
        <p:nvPicPr>
          <p:cNvPr id="1046" name="Picture 22" descr="http://userserve-ak.last.fm/serve/_/28780373/Emerson+Lake++Palm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2500306"/>
            <a:ext cx="1861062" cy="1428736"/>
          </a:xfrm>
          <a:prstGeom prst="rect">
            <a:avLst/>
          </a:prstGeom>
          <a:noFill/>
        </p:spPr>
      </p:pic>
      <p:pic>
        <p:nvPicPr>
          <p:cNvPr id="1058" name="Picture 34" descr="http://3.bp.blogspot.com/_YaDS9oQjxrY/R1FcIl6ZFDI/AAAAAAAAC4A/8ZTRFJqQv8c/s1600-R/Emerson-30-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19711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3000">
    <p:checke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20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1027</TotalTime>
  <Words>280</Words>
  <Application>Microsoft Office PowerPoint</Application>
  <PresentationFormat>Presentación en pantalla (4:3)</PresentationFormat>
  <Paragraphs>67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97</cp:revision>
  <dcterms:created xsi:type="dcterms:W3CDTF">2012-05-15T05:04:11Z</dcterms:created>
  <dcterms:modified xsi:type="dcterms:W3CDTF">2012-10-04T03:58:21Z</dcterms:modified>
</cp:coreProperties>
</file>