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81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6" r:id="rId14"/>
    <p:sldId id="277" r:id="rId15"/>
    <p:sldId id="278" r:id="rId16"/>
    <p:sldId id="267" r:id="rId17"/>
    <p:sldId id="28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YZdvvU8ynDvff0IWpeQSQ" hashData="PvfM0wfkCf4KfZC/w3vonivqB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0000FF"/>
    <a:srgbClr val="3399FF"/>
    <a:srgbClr val="0066FF"/>
    <a:srgbClr val="FF9900"/>
    <a:srgbClr val="00FFFF"/>
    <a:srgbClr val="99CC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9183B-E106-40F7-9C5D-482A124943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6BF91-CAAF-4C9D-8C4B-268E9140DEFF}" type="datetimeFigureOut">
              <a:rPr lang="en-US" smtClean="0"/>
              <a:pPr/>
              <a:t>10/10/2012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CC03D-68B9-4EA1-9184-08083C72461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466799E-5C98-4934-968F-510428AB3E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2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2" descr="http://2.bp.blogspot.com/-h-4fPjtlkeg/T4QcAsKpGdI/AAAAAAAAOhM/KPBflw_3iPA/s1600/Supertramp%252B19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30"/>
            <a:ext cx="8572559" cy="6286542"/>
          </a:xfrm>
          <a:prstGeom prst="rect">
            <a:avLst/>
          </a:prstGeom>
          <a:noFill/>
        </p:spPr>
      </p:pic>
      <p:pic>
        <p:nvPicPr>
          <p:cNvPr id="7" name="Picture 2" descr="http://2.bp.blogspot.com/-h-4fPjtlkeg/T4QcAsKpGdI/AAAAAAAAOhM/KPBflw_3iPA/s1600/Supertramp%252B19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286543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8" name="7 CuadroTexto"/>
          <p:cNvSpPr txBox="1"/>
          <p:nvPr/>
        </p:nvSpPr>
        <p:spPr>
          <a:xfrm>
            <a:off x="1071538" y="1142984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428728" y="428604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400" b="1" dirty="0" smtClean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57224" y="642918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Supertramp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928926" y="4500570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Breakfast in America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3357554" y="4929198"/>
            <a:ext cx="32147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Desayuno en América</a:t>
            </a:r>
            <a:endParaRPr lang="en-US" sz="1600" b="1" dirty="0" smtClean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286248" y="5286388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FF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1979</a:t>
            </a:r>
            <a:endParaRPr lang="en-US" sz="1200" b="1" dirty="0" smtClean="0">
              <a:solidFill>
                <a:srgbClr val="FFFF0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3857620" y="6143644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300"/>
                            </p:stCondLst>
                            <p:childTnLst>
                              <p:par>
                                <p:cTn id="4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000"/>
                            </p:stCondLst>
                            <p:childTnLst>
                              <p:par>
                                <p:cTn id="6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P spid="12" grpId="0"/>
      <p:bldP spid="13" grpId="0"/>
      <p:bldP spid="14" grpId="0"/>
      <p:bldP spid="15" grpId="0"/>
      <p:bldP spid="17" grpId="0" animBg="1"/>
      <p:bldP spid="18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627887-1024x768-Lad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785794"/>
            <a:ext cx="42862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Take a look at my girlfriend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echa un vistazo a mi novia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85852" y="1785926"/>
            <a:ext cx="37862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She's the only one I got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es la única que tengo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6248" y="3143248"/>
            <a:ext cx="335758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Not much of a girlfriend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novia no es para tanto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71868" y="4071942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I’ve never seem to get a lot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nunca he aparentado tener muchas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9500">
    <p:sndAc>
      <p:stSnd>
        <p:snd r:embed="rId2" name="supertramp -  breakfast in amer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483426-1024x768-Boeing-747-4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714356"/>
            <a:ext cx="20717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Take a jumbo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toma un jumbo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6248" y="714356"/>
            <a:ext cx="250033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across the water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cruzando el agua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143240" y="1928802"/>
            <a:ext cx="307183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Like to see America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para ver América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780769-1024x768-t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714356"/>
            <a:ext cx="221457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See the girls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ver a las chicas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928926" y="1714488"/>
            <a:ext cx="578647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hoping it's going to come true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esperando que eso  se haga una realidad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714744" y="714356"/>
            <a:ext cx="19288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 California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California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357290" y="3500438"/>
            <a:ext cx="44291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But there's not a lot I can do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no hay mucho que pueda hacer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moblog.net/media/p/e/p/pepperdew/whitby-kippers-t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857232"/>
            <a:ext cx="650085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Could we have kippers for breakfast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podríamos tener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arenques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ahumados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el desayuno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857488" y="2357430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Mummy dear, Mummy dear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querida mamá, querida mamá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71934" y="4071942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They got to have 'em in Texas          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podrán conseguirlos en Texas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C:\Documents and Settings\Administrador\Escritorio\801978-1024x768-The-Worlds-Mon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1214422"/>
            <a:ext cx="435771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‘Cos everyone's a millionaire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 todo  el  mundo es millonario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718613-1024x768-David-Ragan-Daytona-Winner-07-02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868" y="642918"/>
            <a:ext cx="28575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a winner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soy un ganador</a:t>
            </a: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http://farm2.staticflickr.com/1082/1198663035_6b1c2785b4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643570" y="500042"/>
            <a:ext cx="18573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a sinner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soy un pecador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428703-1024x768-1stp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296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642918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 you want my autograph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¿quieres mi autógrafo?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farm3.staticflickr.com/2242/2159561006_0d1d3c8d63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22563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57752" y="571480"/>
            <a:ext cx="221457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a loser     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soy un perdedor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3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1" descr="C:\Documents and Settings\Administrador\Escritorio\741667-1024x768-jack-nicholson-jock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714356"/>
            <a:ext cx="24288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 a joker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cual un bromista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2143116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playing my jokes upon you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bromeando contigo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3500438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While there's nothing better to do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mientras no haya nada mejor que hacer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714744" y="485776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hey</a:t>
            </a:r>
          </a:p>
        </p:txBody>
      </p:sp>
    </p:spTree>
  </p:cSld>
  <p:clrMapOvr>
    <a:masterClrMapping/>
  </p:clrMapOvr>
  <p:transition advClick="0" advTm="30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9500"/>
                            </p:stCondLst>
                            <p:childTnLst>
                              <p:par>
                                <p:cTn id="55" presetID="2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024-768-148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642918"/>
            <a:ext cx="58579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Take a look at my girlfriend  …..(girlfriend)  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echa un vistazo a mi novia……  (novia)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214942" y="1714488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She's the only one I got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es la única que tengo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14348" y="2928934"/>
            <a:ext cx="50720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Not much of a girlfriend  …..(girlfriend)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novia no es para tanto …..(novia)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00496" y="4214818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I’ve never seem to get a lot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nunca he aparentado tener muchas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14414" y="5572140"/>
            <a:ext cx="50720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(What she got in another land?)    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¿que posee ella en otra  tierra?)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1532-1024x768-AirbusA380Super-Jumb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00298" y="500042"/>
            <a:ext cx="20717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Take a jumbo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toma un jumbo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86248" y="500042"/>
            <a:ext cx="250033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across the water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cruzando el agua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00628" y="1500174"/>
            <a:ext cx="307183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Like to see America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para ver América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149503-1024x768-Girlsondbeachblueeyed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149503-1024x768-Girlsondbeachblueeyed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149503-1024x768-Girlsondbeachblueeyed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149503-1024x768-Girlsondbeachblueeyed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149503-1024x768-Girlsondbeachblueeyed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149503-1024x768-Girlsondbeachblueeyed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2" y="0"/>
            <a:ext cx="9142968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149503-1024x768-Girlsondbeachblueeyed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2" y="0"/>
            <a:ext cx="9142968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149503-1024x768-Girlsondbeachblueeyed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714356"/>
            <a:ext cx="221457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See the girls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ver a las chicas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643174" y="2714620"/>
            <a:ext cx="55007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I'm hoping it's going to come true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estoy esperando que eso  se haga una realidad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714744" y="714356"/>
            <a:ext cx="192882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 California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California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285984" y="4143380"/>
            <a:ext cx="44291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But there's not a lot I can do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pero no hay mucho que pueda hacer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929586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800"/>
                            </p:stCondLst>
                            <p:childTnLst>
                              <p:par>
                                <p:cTn id="27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800"/>
                            </p:stCondLst>
                            <p:childTnLst>
                              <p:par>
                                <p:cTn id="71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99CC00"/>
              </a:gs>
              <a:gs pos="63000">
                <a:srgbClr val="FF5050"/>
              </a:gs>
              <a:gs pos="67000">
                <a:srgbClr val="FF9900"/>
              </a:gs>
              <a:gs pos="69000">
                <a:srgbClr val="FF0000"/>
              </a:gs>
              <a:gs pos="82001">
                <a:srgbClr val="B43E85"/>
              </a:gs>
              <a:gs pos="100000">
                <a:srgbClr val="F8B049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http://cdn100.iofferphoto.com/img/item/138/442/267/7nm9C6Q65MLHh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cdn100.iofferphoto.com/img/item/138/442/267/7nm9C6Q65MLHh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7929586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pic>
        <p:nvPicPr>
          <p:cNvPr id="7" name="Picture 4" descr="http://cdn100.iofferphoto.com/img/item/138/442/267/7nm9C6Q65MLHh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1048</TotalTime>
  <Words>430</Words>
  <Application>Microsoft Office PowerPoint</Application>
  <PresentationFormat>Presentación en pantalla (4:3)</PresentationFormat>
  <Paragraphs>74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78</cp:revision>
  <dcterms:created xsi:type="dcterms:W3CDTF">2012-05-28T17:30:35Z</dcterms:created>
  <dcterms:modified xsi:type="dcterms:W3CDTF">2012-10-10T21:27:29Z</dcterms:modified>
</cp:coreProperties>
</file>