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9" r:id="rId21"/>
    <p:sldId id="281" r:id="rId22"/>
    <p:sldId id="282" r:id="rId23"/>
    <p:sldId id="291" r:id="rId24"/>
    <p:sldId id="285" r:id="rId25"/>
    <p:sldId id="292" r:id="rId26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KnCc+wxQrR7T0mv6kmaIA" hashData="TFZXloHKImj9crfhPt4tU/jmDI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FF"/>
    <a:srgbClr val="FFFF00"/>
    <a:srgbClr val="FF0000"/>
    <a:srgbClr val="FF3300"/>
    <a:srgbClr val="6600CC"/>
    <a:srgbClr val="00FF00"/>
    <a:srgbClr val="0000FF"/>
    <a:srgbClr val="FF6600"/>
    <a:srgbClr val="FFFFFF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673" autoAdjust="0"/>
  </p:normalViewPr>
  <p:slideViewPr>
    <p:cSldViewPr>
      <p:cViewPr>
        <p:scale>
          <a:sx n="48" d="100"/>
          <a:sy n="48" d="100"/>
        </p:scale>
        <p:origin x="-58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57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57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57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DA3D2D41-18AB-4544-A49D-F0A6968B691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2D41-18AB-4544-A49D-F0A6968B691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2D41-18AB-4544-A49D-F0A6968B6913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2D41-18AB-4544-A49D-F0A6968B6913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2D41-18AB-4544-A49D-F0A6968B6913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147326-FC6A-426B-BCFB-BC9D52C5E8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29139-88B9-48F2-B636-F282DD7BD5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0AF3A1-A2A0-4940-AD5F-8ABD56F791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8EA6C-8A97-4AE0-8F5A-6A2F6F479B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12B5A-6BF0-4708-BDA4-73BD9F740D7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F86D6-68E3-4493-94C8-A04EFB7920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3929B-70BC-47FF-9A67-0C62DE1E70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F34B1-98D0-4AA9-B56E-B07DBAC0B4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37862-0362-4A7A-A625-69F8957D00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BEAD1D-98BC-480C-A6EB-7F66586E9D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4CB7D-1AEE-454F-A1CD-BA043438CC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1DCB7-B787-42FA-ADEF-4F3267990B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97B7F1B4-F116-4CFF-92EC-6A5411D0EC1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C2CFA4-C59D-45C9-9C9A-2549199339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4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9572660" y="3429000"/>
            <a:ext cx="21812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IT’S TOO LATE </a:t>
            </a:r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9715536" y="4929198"/>
            <a:ext cx="1598600" cy="32225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1971</a:t>
            </a:r>
          </a:p>
        </p:txBody>
      </p:sp>
      <p:sp>
        <p:nvSpPr>
          <p:cNvPr id="2063" name="WordArt 15"/>
          <p:cNvSpPr>
            <a:spLocks noChangeArrowheads="1" noChangeShapeType="1" noTextEdit="1"/>
          </p:cNvSpPr>
          <p:nvPr/>
        </p:nvSpPr>
        <p:spPr bwMode="auto">
          <a:xfrm>
            <a:off x="9786974" y="4286256"/>
            <a:ext cx="162877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DEMASIADO TARDE</a:t>
            </a:r>
          </a:p>
        </p:txBody>
      </p:sp>
      <p:sp>
        <p:nvSpPr>
          <p:cNvPr id="11" name="10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9" name="Picture 5" descr="C:\Documents and Settings\Administrador\Mis documentos\imágenes\carole-king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carole-king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carole-king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carole-king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carole-king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carole-king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carole-king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carole-king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carole-king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16" name="Picture 5" descr="C:\Documents and Settings\Administrador\Mis documentos\imágenes\carole-king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7" name="Picture 5" descr="C:\Documents and Settings\Administrador\Mis documentos\imágenes\carole-king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8" name="Picture 6" descr="C:\Documents and Settings\Administrador\Mis documentos\imágenes\carole-king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9" name="Picture 6" descr="C:\Documents and Settings\Administrador\Mis documentos\imágenes\carole-king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0" name="Picture 7" descr="C:\Documents and Settings\Administrador\Mis documentos\imágenes\carole-king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1" name="Picture 7" descr="C:\Documents and Settings\Administrador\Mis documentos\imágenes\carole-king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2" name="Picture 8" descr="C:\Documents and Settings\Administrador\Mis documentos\imágenes\carole-king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3" name="Picture 8" descr="C:\Documents and Settings\Administrador\Mis documentos\imágenes\carole-king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4" name="Picture 9" descr="C:\Documents and Settings\Administrador\Mis documentos\imágenes\carole-king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5" name="Picture 9" descr="C:\Documents and Settings\Administrador\Mis documentos\imágenes\carole-king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6" name="Picture 10" descr="C:\Documents and Settings\Administrador\Mis documentos\imágenes\carole-king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7" name="Picture 10" descr="C:\Documents and Settings\Administrador\Mis documentos\imágenes\carole-king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8" name="Picture 11" descr="C:\Documents and Settings\Administrador\Mis documentos\imágenes\carole-king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9" name="Picture 11" descr="C:\Documents and Settings\Administrador\Mis documentos\imágenes\carole-king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0" name="Picture 12" descr="C:\Documents and Settings\Administrador\Mis documentos\imágenes\carole-king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1" name="Picture 12" descr="C:\Documents and Settings\Administrador\Mis documentos\imágenes\carole-king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2" name="Picture 13" descr="C:\Documents and Settings\Administrador\Mis documentos\imágenes\carole-king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33" name="Picture 13" descr="C:\Documents and Settings\Administrador\Mis documentos\imágenes\carole-king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34" name="33 CuadroTexto"/>
          <p:cNvSpPr txBox="1"/>
          <p:nvPr/>
        </p:nvSpPr>
        <p:spPr>
          <a:xfrm>
            <a:off x="857224" y="1142984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5" name="34 CuadroTexto"/>
          <p:cNvSpPr txBox="1"/>
          <p:nvPr/>
        </p:nvSpPr>
        <p:spPr>
          <a:xfrm>
            <a:off x="357158" y="3071810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Lucida Calligraphy" pitchFamily="66" charset="0"/>
              </a:rPr>
              <a:t>It’s </a:t>
            </a:r>
            <a:r>
              <a:rPr lang="en-US" sz="4400" dirty="0" smtClean="0">
                <a:solidFill>
                  <a:schemeClr val="bg1"/>
                </a:solidFill>
                <a:latin typeface="Lucida Calligraphy" pitchFamily="66" charset="0"/>
              </a:rPr>
              <a:t>too </a:t>
            </a:r>
            <a:r>
              <a:rPr lang="en-US" sz="4400" dirty="0" smtClean="0">
                <a:solidFill>
                  <a:schemeClr val="bg1"/>
                </a:solidFill>
                <a:latin typeface="Lucida Calligraphy" pitchFamily="66" charset="0"/>
              </a:rPr>
              <a:t>late</a:t>
            </a:r>
            <a:endParaRPr lang="en-US" sz="4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928662" y="3857628"/>
            <a:ext cx="2357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Demasiado Tarde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714480" y="4572008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1971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7858148" y="500063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715272" y="521495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358082" y="5197090"/>
            <a:ext cx="460362" cy="287727"/>
          </a:xfrm>
          <a:prstGeom prst="rect">
            <a:avLst/>
          </a:prstGeom>
          <a:noFill/>
        </p:spPr>
      </p:pic>
      <p:sp>
        <p:nvSpPr>
          <p:cNvPr id="41" name="40 CuadroTexto"/>
          <p:cNvSpPr txBox="1"/>
          <p:nvPr/>
        </p:nvSpPr>
        <p:spPr>
          <a:xfrm>
            <a:off x="2643174" y="5072074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3643306" y="5214950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300"/>
                            </p:stCondLst>
                            <p:childTnLst>
                              <p:par>
                                <p:cTn id="13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1300"/>
                            </p:stCondLst>
                            <p:childTnLst>
                              <p:par>
                                <p:cTn id="15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1300"/>
                            </p:stCondLst>
                            <p:childTnLst>
                              <p:par>
                                <p:cTn id="1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  <p:bldP spid="36" grpId="1"/>
      <p:bldP spid="37" grpId="0"/>
      <p:bldP spid="37" grpId="1"/>
      <p:bldP spid="38" grpId="0"/>
      <p:bldP spid="39" grpId="0"/>
      <p:bldP spid="41" grpId="0"/>
      <p:bldP spid="4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86408-800x600-petra_nemcova_25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642910" y="357166"/>
            <a:ext cx="7991475" cy="927100"/>
          </a:xfrm>
        </p:spPr>
        <p:txBody>
          <a:bodyPr/>
          <a:lstStyle/>
          <a:p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Stayed in bed all morning just to pass the time</a:t>
            </a:r>
            <a:r>
              <a:rPr lang="en-US" sz="3200" b="1" dirty="0">
                <a:solidFill>
                  <a:srgbClr val="0000FF"/>
                </a:solidFill>
                <a:latin typeface="Comic Sans MS" pitchFamily="66" charset="0"/>
              </a:rPr>
              <a:t>                  </a:t>
            </a:r>
            <a:r>
              <a:rPr lang="es-ES" sz="18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Permanecí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cama toda la mañana, </a:t>
            </a:r>
            <a:r>
              <a:rPr lang="es-ES" sz="18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pasando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</a:t>
            </a:r>
            <a:r>
              <a:rPr lang="es-ES" sz="18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tiempo</a:t>
            </a:r>
            <a:endParaRPr lang="en-US" sz="18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1116013" y="5876925"/>
            <a:ext cx="7200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4500">
    <p:sndAc>
      <p:stSnd>
        <p:snd r:embed="rId2" name="carol king - it's too late bab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23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04813"/>
            <a:ext cx="9144000" cy="1143000"/>
          </a:xfrm>
        </p:spPr>
        <p:txBody>
          <a:bodyPr/>
          <a:lstStyle/>
          <a:p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There's something wrong here, there can be no denying</a:t>
            </a:r>
            <a:r>
              <a:rPr lang="en-US" sz="3200" b="1" dirty="0">
                <a:solidFill>
                  <a:srgbClr val="FFCC00"/>
                </a:solidFill>
                <a:effectLst>
                  <a:glow rad="228600">
                    <a:srgbClr val="00FF00"/>
                  </a:glow>
                </a:effectLst>
                <a:latin typeface="Comic Sans MS" pitchFamily="66" charset="0"/>
              </a:rPr>
              <a:t> </a:t>
            </a:r>
            <a:r>
              <a:rPr lang="en-US" sz="3200" b="1" dirty="0">
                <a:solidFill>
                  <a:srgbClr val="FFCC00"/>
                </a:solidFill>
                <a:latin typeface="Comic Sans MS" pitchFamily="66" charset="0"/>
              </a:rPr>
              <a:t>    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Hay algo errado aquí, allá que no puede ser negado</a:t>
            </a:r>
            <a:endParaRPr lang="en-US" sz="18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glow rad="101600">
                  <a:srgbClr val="FF33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305" name="Picture 17" descr="328236611_cbee919a8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89650"/>
          </a:xfrm>
          <a:prstGeom prst="rect">
            <a:avLst/>
          </a:prstGeom>
          <a:noFill/>
        </p:spPr>
      </p:pic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3286116" y="1142984"/>
            <a:ext cx="45069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FF"/>
                </a:solidFill>
                <a:effectLst>
                  <a:glow rad="228600">
                    <a:srgbClr val="FF3300"/>
                  </a:glow>
                </a:effectLst>
                <a:latin typeface="Lucida Calligraphy" pitchFamily="66" charset="0"/>
              </a:rPr>
              <a:t>maybe we've just stopped trying</a:t>
            </a:r>
            <a:r>
              <a:rPr lang="en-US" dirty="0">
                <a:solidFill>
                  <a:srgbClr val="00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quizás hemos dejado de intentarlo</a:t>
            </a: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539750" y="357166"/>
            <a:ext cx="4460878" cy="70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One of us is changing or</a:t>
            </a:r>
            <a:r>
              <a:rPr lang="en-US" dirty="0">
                <a:solidFill>
                  <a:srgbClr val="00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Uno de nosotros está cambiando o</a:t>
            </a:r>
            <a:r>
              <a:rPr lang="es-ES" sz="1600" b="0" dirty="0"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9" grpId="0"/>
      <p:bldP spid="123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2" name="Picture 16" descr="rds0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1042988" y="476250"/>
            <a:ext cx="7058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it's too late, baby, now it's too late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es demasiado tarde, nene, ahora es demasiado tarde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79257-800x600-drea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1071538" y="857232"/>
            <a:ext cx="72009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Though we really did try to make it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Aunque en realidad hicimos el intento en hacerlo</a:t>
            </a: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09844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1285852" y="500042"/>
            <a:ext cx="68405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Something inside has died and I can't hide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Algo adentro había muerto y no lo puedo ocultar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2" name="Picture 18" descr="rbvs01401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4143372" y="1643050"/>
            <a:ext cx="1871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no, no……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2987675" y="333375"/>
            <a:ext cx="39608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</a:t>
            </a: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just can't fake it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no puedo disimularlo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7" grpId="0"/>
      <p:bldP spid="215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7" name="Picture 11" descr="323833782_1d407ef8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187450" y="549275"/>
            <a:ext cx="66976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used to be so easy living here with you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Solía ser tan fácil vivir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contigo aquí</a:t>
            </a:r>
            <a:endParaRPr lang="es-ES" sz="1800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7" name="Picture 13" descr="350228749_f979eb4f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</p:spPr>
      </p:pic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468313" y="404813"/>
            <a:ext cx="80645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were light and breezy and I knew just what to do</a:t>
            </a: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Eras brillante, despreocupado y yo sabía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hacías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30731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</p:spPr>
      </p:pic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857224" y="357166"/>
            <a:ext cx="73453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Now you look so unhappy and I feel like a fool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Ahora pareces tan infeliz y me siento como una tonta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pareja divorciad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971550" y="549275"/>
            <a:ext cx="7058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it's too late, baby, now it's too late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es demasiado tarde, nene; ahora es demasiado tarde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3099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81" name="Text Box 17"/>
          <p:cNvSpPr txBox="1">
            <a:spLocks noChangeArrowheads="1"/>
          </p:cNvSpPr>
          <p:nvPr/>
        </p:nvSpPr>
        <p:spPr bwMode="auto">
          <a:xfrm>
            <a:off x="1258888" y="260350"/>
            <a:ext cx="65532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Though we really did try to make it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Aunque en realidad hicimos el intento en hacerlo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Mis documentos\IMAGENES DE DESKTOP NEXUS\pareja separad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857224" y="357166"/>
            <a:ext cx="75596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Something inside has died and I can't hide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adentro había muerto y no lo puedo ocultar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516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latin typeface="Comic Sans MS" pitchFamily="66" charset="0"/>
              </a:rPr>
              <a:t>                    </a:t>
            </a:r>
            <a:endParaRPr lang="es-E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</a:p>
        </p:txBody>
      </p:sp>
      <p:pic>
        <p:nvPicPr>
          <p:cNvPr id="39949" name="Picture 13" descr="rbvs01401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</p:spPr>
      </p:pic>
      <p:pic>
        <p:nvPicPr>
          <p:cNvPr id="6" name="Picture 13" descr="rbvs01401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</p:spPr>
      </p:pic>
      <p:pic>
        <p:nvPicPr>
          <p:cNvPr id="7" name="Picture 13" descr="rbvs01401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</p:spPr>
      </p:pic>
      <p:pic>
        <p:nvPicPr>
          <p:cNvPr id="8" name="Picture 13" descr="rbvs01401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</p:spPr>
      </p:pic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2268538" y="476250"/>
            <a:ext cx="36718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just can't fake it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no puedo disimularlo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3071802" y="1571612"/>
            <a:ext cx="2087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no, no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6" name="Picture 2" descr="C:\Documents and Settings\Administrador\Escritorio\43097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43097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43097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AGENES DE DESKTOP NEXUS\problemas de pareja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dor\Mis documentos\IMAGENES DE DESKTOP NEXUS\problemas de pareja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4" descr="C:\Documents and Settings\Administrador\Mis documentos\IMAGENES DE DESKTOP NEXUS\problemas de pareja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17" descr="328236611_cbee919a8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17" descr="328236611_cbee919a8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17" descr="328236611_cbee919a8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16" descr="rds0333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16" descr="rds0333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16" descr="rds0333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10" descr="pareja divorciad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10" descr="pareja divorciad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10" descr="pareja divorciad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10" descr="karol ki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10" descr="karol ki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" name="Picture 10" descr="karol ki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10" descr="karol ki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00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000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0"/>
                            </p:stCondLst>
                            <p:childTnLst>
                              <p:par>
                                <p:cTn id="63" presetID="4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4500"/>
                            </p:stCondLst>
                            <p:childTnLst>
                              <p:par>
                                <p:cTn id="73" presetID="6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7" grpId="0"/>
      <p:bldP spid="399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Mis documentos\IMAGENES DE DESKTOP NEXUS\brindis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005" name="Text Box 21"/>
          <p:cNvSpPr txBox="1">
            <a:spLocks noChangeArrowheads="1"/>
          </p:cNvSpPr>
          <p:nvPr/>
        </p:nvSpPr>
        <p:spPr bwMode="auto">
          <a:xfrm>
            <a:off x="714348" y="357166"/>
            <a:ext cx="77771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There'll be good times again for me and you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 estaré en los buenos momentos otra vez, por ti y por mi</a:t>
            </a: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5" name="Picture 13" descr="1094494233_493bc352f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49" name="Text Box 17"/>
          <p:cNvSpPr txBox="1">
            <a:spLocks noChangeArrowheads="1"/>
          </p:cNvSpPr>
          <p:nvPr/>
        </p:nvSpPr>
        <p:spPr bwMode="auto">
          <a:xfrm>
            <a:off x="0" y="333375"/>
            <a:ext cx="9144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we just can't stay together, don't you feel it too?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no podemos permanecer juntos, ¿no lo sientes también?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13" name="Picture 33" descr="539366962_ae0f8dd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</p:spPr>
      </p:pic>
      <p:sp>
        <p:nvSpPr>
          <p:cNvPr id="46117" name="Text Box 37"/>
          <p:cNvSpPr txBox="1">
            <a:spLocks noChangeArrowheads="1"/>
          </p:cNvSpPr>
          <p:nvPr/>
        </p:nvSpPr>
        <p:spPr bwMode="auto">
          <a:xfrm>
            <a:off x="4356100" y="4076700"/>
            <a:ext cx="40322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how I once loved you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como alguna vez te amé</a:t>
            </a:r>
          </a:p>
        </p:txBody>
      </p:sp>
      <p:sp>
        <p:nvSpPr>
          <p:cNvPr id="46119" name="Text Box 39"/>
          <p:cNvSpPr txBox="1">
            <a:spLocks noChangeArrowheads="1"/>
          </p:cNvSpPr>
          <p:nvPr/>
        </p:nvSpPr>
        <p:spPr bwMode="auto">
          <a:xfrm>
            <a:off x="900113" y="2997200"/>
            <a:ext cx="51117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I'm glad for what we had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estoy contenta por lo que tuvimos</a:t>
            </a:r>
            <a:r>
              <a:rPr lang="es-ES" sz="1800" b="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17" grpId="0"/>
      <p:bldP spid="461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2" name="Picture 10" descr="karol k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2819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too late, baby, now it's too late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ya es demasiado tarde, nene, ahora es demasiado tarde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32113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1331913" y="549275"/>
            <a:ext cx="65532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Though we really did try to make it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Aunque en realidad hicimos el intento en hacerlo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75322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99" name="Text Box 31"/>
          <p:cNvSpPr txBox="1">
            <a:spLocks noChangeArrowheads="1"/>
          </p:cNvSpPr>
          <p:nvPr/>
        </p:nvSpPr>
        <p:spPr bwMode="auto">
          <a:xfrm>
            <a:off x="1357290" y="500042"/>
            <a:ext cx="638177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Something inside has died and I can't hide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Algo adentro había muerto y no lo puedo ocultar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7" name="Picture 7" descr="rbv0140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35825" cy="6891338"/>
          </a:xfrm>
          <a:prstGeom prst="rect">
            <a:avLst/>
          </a:prstGeom>
          <a:noFill/>
        </p:spPr>
      </p:pic>
      <p:sp>
        <p:nvSpPr>
          <p:cNvPr id="71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516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   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</a:p>
        </p:txBody>
      </p:sp>
      <p:pic>
        <p:nvPicPr>
          <p:cNvPr id="6" name="Picture 7" descr="rbv0140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4924" y="-26505"/>
            <a:ext cx="7235825" cy="6891338"/>
          </a:xfrm>
          <a:prstGeom prst="rect">
            <a:avLst/>
          </a:prstGeom>
          <a:noFill/>
        </p:spPr>
      </p:pic>
      <p:pic>
        <p:nvPicPr>
          <p:cNvPr id="7" name="Picture 7" descr="rbv0140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235825" cy="6891338"/>
          </a:xfrm>
          <a:prstGeom prst="rect">
            <a:avLst/>
          </a:prstGeom>
          <a:noFill/>
        </p:spPr>
      </p:pic>
      <p:pic>
        <p:nvPicPr>
          <p:cNvPr id="9" name="Picture 7" descr="rbv0140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235825" cy="6891338"/>
          </a:xfrm>
          <a:prstGeom prst="rect">
            <a:avLst/>
          </a:prstGeom>
          <a:noFill/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331913" y="2420938"/>
            <a:ext cx="38163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just can't fake it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no puedo disimularlo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4284663" y="35004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no, no, no, no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endParaRPr lang="es-ES" sz="20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46" name="Picture 2" descr="http://www.kenlauher.com/Portals/40296/images/marriage-hel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1371" cy="6858000"/>
          </a:xfrm>
          <a:prstGeom prst="rect">
            <a:avLst/>
          </a:prstGeom>
          <a:noFill/>
        </p:spPr>
      </p:pic>
      <p:pic>
        <p:nvPicPr>
          <p:cNvPr id="20" name="Picture 2" descr="http://www.kenlauher.com/Portals/40296/images/marriage-hel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1371" cy="6858000"/>
          </a:xfrm>
          <a:prstGeom prst="rect">
            <a:avLst/>
          </a:prstGeom>
          <a:noFill/>
        </p:spPr>
      </p:pic>
      <p:pic>
        <p:nvPicPr>
          <p:cNvPr id="21" name="Picture 2" descr="http://www.kenlauher.com/Portals/40296/images/marriage-hel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137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716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Mis documentos\IMAGENES DE DESKTOP NEXUS\pareja separ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7596188" y="6237288"/>
            <a:ext cx="12604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214414" y="428604"/>
            <a:ext cx="3673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it's too late, baby</a:t>
            </a: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 b="0" dirty="0">
                <a:effectLst/>
              </a:rPr>
              <a:t>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es demasiado tarde, nene</a:t>
            </a:r>
            <a:r>
              <a:rPr lang="es-ES" sz="1600" b="0" dirty="0"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900113" y="1484313"/>
            <a:ext cx="69119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 b="0">
              <a:effectLst/>
              <a:latin typeface="Arial" charset="0"/>
            </a:endParaRPr>
          </a:p>
        </p:txBody>
      </p:sp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3357554" y="2571744"/>
            <a:ext cx="23749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It's too late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</a:t>
            </a:r>
            <a:r>
              <a:rPr lang="en-U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demasiado tarde</a:t>
            </a:r>
            <a:r>
              <a:rPr lang="en-US" sz="1800" b="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  <a:endParaRPr lang="es-ES" sz="1800" b="0" dirty="0">
              <a:solidFill>
                <a:srgbClr val="FF0000"/>
              </a:solidFill>
              <a:effectLst>
                <a:glow rad="228600">
                  <a:srgbClr val="FFFF00"/>
                </a:glow>
              </a:effectLst>
              <a:latin typeface="Lucida Calligraphy" pitchFamily="66" charset="0"/>
            </a:endParaRPr>
          </a:p>
        </p:txBody>
      </p:sp>
      <p:sp>
        <p:nvSpPr>
          <p:cNvPr id="61464" name="Text Box 24"/>
          <p:cNvSpPr txBox="1">
            <a:spLocks noChangeArrowheads="1"/>
          </p:cNvSpPr>
          <p:nvPr/>
        </p:nvSpPr>
        <p:spPr bwMode="auto">
          <a:xfrm>
            <a:off x="4357686" y="1285860"/>
            <a:ext cx="41767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It's too late, now darling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Querido, ahora es demasiado tarde</a:t>
            </a:r>
            <a:r>
              <a:rPr lang="es-ES" sz="2000" b="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</a:rPr>
              <a:t> 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5" grpId="0"/>
      <p:bldP spid="61463" grpId="0"/>
      <p:bldP spid="614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2114</TotalTime>
  <Words>537</Words>
  <Application>Microsoft Office PowerPoint</Application>
  <PresentationFormat>Presentación en pantalla (4:3)</PresentationFormat>
  <Paragraphs>77</Paragraphs>
  <Slides>24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Diseño predeterminado</vt:lpstr>
      <vt:lpstr>1_Diseño predeterminado</vt:lpstr>
      <vt:lpstr>Diapositiva 1</vt:lpstr>
      <vt:lpstr>Stayed in bed all morning just to pass the time                  Permanecí en cama toda la mañana, pasando el tiempo</vt:lpstr>
      <vt:lpstr>There's something wrong here, there can be no denying            Hay algo errado aquí, allá que no puede ser negado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163</cp:revision>
  <dcterms:created xsi:type="dcterms:W3CDTF">2007-04-12T19:14:34Z</dcterms:created>
  <dcterms:modified xsi:type="dcterms:W3CDTF">2013-03-17T06:44:03Z</dcterms:modified>
</cp:coreProperties>
</file>