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6" r:id="rId4"/>
    <p:sldId id="265" r:id="rId5"/>
    <p:sldId id="264" r:id="rId6"/>
    <p:sldId id="263" r:id="rId7"/>
    <p:sldId id="262" r:id="rId8"/>
    <p:sldId id="261" r:id="rId9"/>
    <p:sldId id="260" r:id="rId10"/>
    <p:sldId id="259" r:id="rId11"/>
    <p:sldId id="267" r:id="rId1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7846002-4A42-4305-8065-5DAA60D9B487}" type="datetimeFigureOut">
              <a:rPr lang="es-ES"/>
              <a:pPr>
                <a:defRPr/>
              </a:pPr>
              <a:t>01/09/2012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31EF88B-8D03-428C-A4AA-99B5E9F51465}" type="slidenum">
              <a:rPr lang="es-ES"/>
              <a:pPr>
                <a:defRPr/>
              </a:pPr>
              <a:t>‹Nº›</a:t>
            </a:fld>
            <a:endParaRPr lang="es-ES"/>
          </a:p>
        </p:txBody>
      </p:sp>
    </p:spTree>
  </p:cSld>
  <p:clrMapOvr>
    <a:masterClrMapping/>
  </p:clrMapOvr>
  <p:transition>
    <p:whee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46974CC-AF15-42F4-A0DB-7203363FDF65}" type="datetimeFigureOut">
              <a:rPr lang="es-ES"/>
              <a:pPr>
                <a:defRPr/>
              </a:pPr>
              <a:t>01/09/2012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C7B1D0-C4AD-4A9E-B971-58626DB96C56}" type="slidenum">
              <a:rPr lang="es-ES"/>
              <a:pPr>
                <a:defRPr/>
              </a:pPr>
              <a:t>‹Nº›</a:t>
            </a:fld>
            <a:endParaRPr lang="es-ES"/>
          </a:p>
        </p:txBody>
      </p:sp>
    </p:spTree>
  </p:cSld>
  <p:clrMapOvr>
    <a:masterClrMapping/>
  </p:clrMapOvr>
  <p:transition>
    <p:whee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D8B2B4A-3831-4A01-942F-1A3BFDCDF202}" type="datetimeFigureOut">
              <a:rPr lang="es-ES"/>
              <a:pPr>
                <a:defRPr/>
              </a:pPr>
              <a:t>01/09/2012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5069D0-A247-4408-BC43-4083DAC4D28C}" type="slidenum">
              <a:rPr lang="es-ES"/>
              <a:pPr>
                <a:defRPr/>
              </a:pPr>
              <a:t>‹Nº›</a:t>
            </a:fld>
            <a:endParaRPr lang="es-ES"/>
          </a:p>
        </p:txBody>
      </p:sp>
    </p:spTree>
  </p:cSld>
  <p:clrMapOvr>
    <a:masterClrMapping/>
  </p:clrMapOvr>
  <p:transition>
    <p:whee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AA05508-81B0-4027-B2DD-0ADC98D08EA9}" type="datetimeFigureOut">
              <a:rPr lang="es-ES"/>
              <a:pPr>
                <a:defRPr/>
              </a:pPr>
              <a:t>01/09/2012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E219625-25A8-4615-B503-CF05130F2474}" type="slidenum">
              <a:rPr lang="es-ES"/>
              <a:pPr>
                <a:defRPr/>
              </a:pPr>
              <a:t>‹Nº›</a:t>
            </a:fld>
            <a:endParaRPr lang="es-ES"/>
          </a:p>
        </p:txBody>
      </p:sp>
    </p:spTree>
  </p:cSld>
  <p:clrMapOvr>
    <a:masterClrMapping/>
  </p:clrMapOvr>
  <p:transition>
    <p:whee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C335533-D227-4CAD-BDB4-90BB7C4E767E}" type="datetimeFigureOut">
              <a:rPr lang="es-ES"/>
              <a:pPr>
                <a:defRPr/>
              </a:pPr>
              <a:t>01/09/2012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55FA4E3-4076-4B7E-A1B3-DA4058680384}" type="slidenum">
              <a:rPr lang="es-ES"/>
              <a:pPr>
                <a:defRPr/>
              </a:pPr>
              <a:t>‹Nº›</a:t>
            </a:fld>
            <a:endParaRPr lang="es-ES"/>
          </a:p>
        </p:txBody>
      </p:sp>
    </p:spTree>
  </p:cSld>
  <p:clrMapOvr>
    <a:masterClrMapping/>
  </p:clrMapOvr>
  <p:transition>
    <p:whee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7AF1072-3DBF-4412-ACF9-9A45213079A1}" type="datetimeFigureOut">
              <a:rPr lang="es-ES"/>
              <a:pPr>
                <a:defRPr/>
              </a:pPr>
              <a:t>01/09/2012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3A314D2-7170-497B-AA55-678126D68F66}" type="slidenum">
              <a:rPr lang="es-ES"/>
              <a:pPr>
                <a:defRPr/>
              </a:pPr>
              <a:t>‹Nº›</a:t>
            </a:fld>
            <a:endParaRPr lang="es-ES"/>
          </a:p>
        </p:txBody>
      </p:sp>
    </p:spTree>
  </p:cSld>
  <p:clrMapOvr>
    <a:masterClrMapping/>
  </p:clrMapOvr>
  <p:transition>
    <p:whee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2E0EBEE-994D-4709-8DDF-3CF45E36A6AD}" type="datetimeFigureOut">
              <a:rPr lang="es-ES"/>
              <a:pPr>
                <a:defRPr/>
              </a:pPr>
              <a:t>01/09/2012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EB7D9FA-11D4-45CA-9AE9-581C5CD336D8}" type="slidenum">
              <a:rPr lang="es-ES"/>
              <a:pPr>
                <a:defRPr/>
              </a:pPr>
              <a:t>‹Nº›</a:t>
            </a:fld>
            <a:endParaRPr lang="es-ES"/>
          </a:p>
        </p:txBody>
      </p:sp>
    </p:spTree>
  </p:cSld>
  <p:clrMapOvr>
    <a:masterClrMapping/>
  </p:clrMapOvr>
  <p:transition>
    <p:whee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5E72164-6053-4957-B088-19009D402DD4}" type="datetimeFigureOut">
              <a:rPr lang="es-ES"/>
              <a:pPr>
                <a:defRPr/>
              </a:pPr>
              <a:t>01/09/2012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79CEFF2-C3B6-4D91-9CCA-5166829FB13B}" type="slidenum">
              <a:rPr lang="es-ES"/>
              <a:pPr>
                <a:defRPr/>
              </a:pPr>
              <a:t>‹Nº›</a:t>
            </a:fld>
            <a:endParaRPr lang="es-ES"/>
          </a:p>
        </p:txBody>
      </p:sp>
    </p:spTree>
  </p:cSld>
  <p:clrMapOvr>
    <a:masterClrMapping/>
  </p:clrMapOvr>
  <p:transition>
    <p:whee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77C9176-0BAF-4FE2-8244-2F6CD880070C}" type="datetimeFigureOut">
              <a:rPr lang="es-ES"/>
              <a:pPr>
                <a:defRPr/>
              </a:pPr>
              <a:t>01/09/2012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EDB182E-0414-4A28-B5B6-1B8B6FD131C1}" type="slidenum">
              <a:rPr lang="es-ES"/>
              <a:pPr>
                <a:defRPr/>
              </a:pPr>
              <a:t>‹Nº›</a:t>
            </a:fld>
            <a:endParaRPr lang="es-ES"/>
          </a:p>
        </p:txBody>
      </p:sp>
    </p:spTree>
  </p:cSld>
  <p:clrMapOvr>
    <a:masterClrMapping/>
  </p:clrMapOvr>
  <p:transition>
    <p:whee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D2078E4-B9B3-4728-B384-D26AE5AA0AA8}" type="datetimeFigureOut">
              <a:rPr lang="es-ES"/>
              <a:pPr>
                <a:defRPr/>
              </a:pPr>
              <a:t>01/09/2012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0EEFF16-1ECB-4117-B2EE-1F2CC0689A3B}" type="slidenum">
              <a:rPr lang="es-ES"/>
              <a:pPr>
                <a:defRPr/>
              </a:pPr>
              <a:t>‹Nº›</a:t>
            </a:fld>
            <a:endParaRPr lang="es-ES"/>
          </a:p>
        </p:txBody>
      </p:sp>
    </p:spTree>
  </p:cSld>
  <p:clrMapOvr>
    <a:masterClrMapping/>
  </p:clrMapOvr>
  <p:transition>
    <p:whee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049DE9D-E238-41FC-937B-857302EC2950}" type="datetimeFigureOut">
              <a:rPr lang="es-ES"/>
              <a:pPr>
                <a:defRPr/>
              </a:pPr>
              <a:t>01/09/2012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AEDE931-DE41-4021-8EB4-C46B0EE1BC79}" type="slidenum">
              <a:rPr lang="es-ES"/>
              <a:pPr>
                <a:defRPr/>
              </a:pPr>
              <a:t>‹Nº›</a:t>
            </a:fld>
            <a:endParaRPr lang="es-ES"/>
          </a:p>
        </p:txBody>
      </p:sp>
    </p:spTree>
  </p:cSld>
  <p:clrMapOvr>
    <a:masterClrMapping/>
  </p:clrMapOvr>
  <p:transition>
    <p:whee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F3B4024-E7ED-4394-A1F9-EC82EDAF967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80947F6-DFD6-4E1C-8B8A-FF5E1B636B80}" type="datetimeFigureOut">
              <a:rPr lang="es-ES"/>
              <a:pPr>
                <a:defRPr/>
              </a:pPr>
              <a:t>01/09/2012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21F0D31-3FFD-4614-8893-F0DCF489D26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heel/>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B3A75E6-798A-441A-B126-679D9D42589B}"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cuments\AWALPAPERS BONITOS\FONDOS GUAPOSSSS\f23[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 name="4 Rectángulo"/>
          <p:cNvPicPr>
            <a:picLocks noChangeArrowheads="1"/>
          </p:cNvPicPr>
          <p:nvPr/>
        </p:nvPicPr>
        <p:blipFill>
          <a:blip r:embed="rId4" cstate="print"/>
          <a:srcRect/>
          <a:stretch>
            <a:fillRect/>
          </a:stretch>
        </p:blipFill>
        <p:spPr bwMode="auto">
          <a:xfrm>
            <a:off x="3717925" y="3535363"/>
            <a:ext cx="3841750" cy="1109662"/>
          </a:xfrm>
          <a:prstGeom prst="rect">
            <a:avLst/>
          </a:prstGeom>
          <a:noFill/>
        </p:spPr>
      </p:pic>
      <p:sp>
        <p:nvSpPr>
          <p:cNvPr id="6" name="5 CuadroTexto"/>
          <p:cNvSpPr txBox="1">
            <a:spLocks noChangeArrowheads="1"/>
          </p:cNvSpPr>
          <p:nvPr/>
        </p:nvSpPr>
        <p:spPr bwMode="auto">
          <a:xfrm>
            <a:off x="5076825" y="5157788"/>
            <a:ext cx="3095625" cy="584200"/>
          </a:xfrm>
          <a:prstGeom prst="rect">
            <a:avLst/>
          </a:prstGeom>
          <a:noFill/>
          <a:ln w="9525">
            <a:noFill/>
            <a:miter lim="800000"/>
            <a:headEnd/>
            <a:tailEnd/>
          </a:ln>
        </p:spPr>
        <p:txBody>
          <a:bodyPr>
            <a:spAutoFit/>
          </a:bodyPr>
          <a:lstStyle/>
          <a:p>
            <a:r>
              <a:rPr lang="es-ES" sz="3200" b="1">
                <a:latin typeface="Aharoni" pitchFamily="2" charset="-79"/>
                <a:cs typeface="Aharoni" pitchFamily="2" charset="-79"/>
              </a:rPr>
              <a:t>AUTOMATICO</a:t>
            </a:r>
          </a:p>
        </p:txBody>
      </p:sp>
      <p:pic>
        <p:nvPicPr>
          <p:cNvPr id="2053" name="Picture 3" descr="C:\Users\Usuario\Documents\AWALPAPERS BONITOS\FIRMAS DE TOMAS\TomásM.png"/>
          <p:cNvPicPr>
            <a:picLocks noChangeAspect="1" noChangeArrowheads="1"/>
          </p:cNvPicPr>
          <p:nvPr/>
        </p:nvPicPr>
        <p:blipFill>
          <a:blip r:embed="rId5" cstate="print"/>
          <a:srcRect/>
          <a:stretch>
            <a:fillRect/>
          </a:stretch>
        </p:blipFill>
        <p:spPr bwMode="auto">
          <a:xfrm>
            <a:off x="7235825" y="2781300"/>
            <a:ext cx="1341438" cy="1511300"/>
          </a:xfrm>
          <a:prstGeom prst="rect">
            <a:avLst/>
          </a:prstGeom>
          <a:noFill/>
          <a:ln w="9525">
            <a:noFill/>
            <a:miter lim="800000"/>
            <a:headEnd/>
            <a:tailEnd/>
          </a:ln>
        </p:spPr>
      </p:pic>
      <p:sp>
        <p:nvSpPr>
          <p:cNvPr id="2054" name="7 CuadroTexto"/>
          <p:cNvSpPr txBox="1">
            <a:spLocks noChangeArrowheads="1"/>
          </p:cNvSpPr>
          <p:nvPr/>
        </p:nvSpPr>
        <p:spPr bwMode="auto">
          <a:xfrm>
            <a:off x="0" y="2565400"/>
            <a:ext cx="3924300" cy="830263"/>
          </a:xfrm>
          <a:prstGeom prst="rect">
            <a:avLst/>
          </a:prstGeom>
          <a:noFill/>
          <a:ln w="9525">
            <a:noFill/>
            <a:miter lim="800000"/>
            <a:headEnd/>
            <a:tailEnd/>
          </a:ln>
        </p:spPr>
        <p:txBody>
          <a:bodyPr>
            <a:spAutoFit/>
          </a:bodyPr>
          <a:lstStyle/>
          <a:p>
            <a:pPr algn="ctr"/>
            <a:r>
              <a:rPr lang="es-ES" sz="2400" b="1">
                <a:latin typeface="Calibri" pitchFamily="34" charset="0"/>
              </a:rPr>
              <a:t>Canción: Deltoya</a:t>
            </a:r>
          </a:p>
          <a:p>
            <a:pPr algn="ctr"/>
            <a:r>
              <a:rPr lang="es-ES" sz="2400" b="1">
                <a:latin typeface="Calibri" pitchFamily="34" charset="0"/>
              </a:rPr>
              <a:t>Interprete: Fito &amp; Fitipaldis</a:t>
            </a:r>
          </a:p>
        </p:txBody>
      </p:sp>
      <p:pic>
        <p:nvPicPr>
          <p:cNvPr id="2055" name="Picture 5" descr="http://www.slithersmusiczine.com/images/stories/fito-fitipaldis.jpg"/>
          <p:cNvPicPr>
            <a:picLocks noChangeAspect="1" noChangeArrowheads="1"/>
          </p:cNvPicPr>
          <p:nvPr/>
        </p:nvPicPr>
        <p:blipFill>
          <a:blip r:embed="rId6" cstate="print"/>
          <a:srcRect/>
          <a:stretch>
            <a:fillRect/>
          </a:stretch>
        </p:blipFill>
        <p:spPr bwMode="auto">
          <a:xfrm>
            <a:off x="755650" y="3357563"/>
            <a:ext cx="1944688" cy="1619250"/>
          </a:xfrm>
          <a:prstGeom prst="rect">
            <a:avLst/>
          </a:prstGeom>
          <a:noFill/>
          <a:ln w="9525">
            <a:noFill/>
            <a:miter lim="800000"/>
            <a:headEnd/>
            <a:tailEnd/>
          </a:ln>
        </p:spPr>
      </p:pic>
      <p:pic>
        <p:nvPicPr>
          <p:cNvPr id="2056" name="Picture 6" descr="C:\Users\Usuario\Downloads\altavoz24[1].gif"/>
          <p:cNvPicPr>
            <a:picLocks noChangeAspect="1" noChangeArrowheads="1" noCrop="1"/>
          </p:cNvPicPr>
          <p:nvPr/>
        </p:nvPicPr>
        <p:blipFill>
          <a:blip r:embed="rId7" cstate="print"/>
          <a:srcRect/>
          <a:stretch>
            <a:fillRect/>
          </a:stretch>
        </p:blipFill>
        <p:spPr bwMode="auto">
          <a:xfrm>
            <a:off x="1331913" y="5300663"/>
            <a:ext cx="762000" cy="836612"/>
          </a:xfrm>
          <a:prstGeom prst="rect">
            <a:avLst/>
          </a:prstGeom>
          <a:noFill/>
          <a:ln w="9525">
            <a:noFill/>
            <a:miter lim="800000"/>
            <a:headEnd/>
            <a:tailEnd/>
          </a:ln>
        </p:spPr>
      </p:pic>
    </p:spTree>
  </p:cSld>
  <p:clrMapOvr>
    <a:masterClrMapping/>
  </p:clrMapOvr>
  <p:transition advTm="2000">
    <p:wheel/>
    <p:sndAc>
      <p:stSnd>
        <p:snd r:embed="rId2" name="08 Deltoy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Users\Usuario\Downloads\MUJERES GIFS\0_65e7b_6f72f477_orig[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075" name="2 CuadroTexto"/>
          <p:cNvSpPr txBox="1">
            <a:spLocks noChangeArrowheads="1"/>
          </p:cNvSpPr>
          <p:nvPr/>
        </p:nvSpPr>
        <p:spPr bwMode="auto">
          <a:xfrm>
            <a:off x="0" y="5084763"/>
            <a:ext cx="9144000" cy="1570037"/>
          </a:xfrm>
          <a:prstGeom prst="rect">
            <a:avLst/>
          </a:prstGeom>
          <a:noFill/>
          <a:ln w="9525">
            <a:noFill/>
            <a:miter lim="800000"/>
            <a:headEnd/>
            <a:tailEnd/>
          </a:ln>
        </p:spPr>
        <p:txBody>
          <a:bodyPr>
            <a:spAutoFit/>
          </a:bodyPr>
          <a:lstStyle/>
          <a:p>
            <a:pPr algn="ctr"/>
            <a:r>
              <a:rPr lang="es-ES" sz="2400" b="1">
                <a:solidFill>
                  <a:srgbClr val="FFFF00"/>
                </a:solidFill>
                <a:latin typeface="Calibri" pitchFamily="34" charset="0"/>
              </a:rPr>
              <a:t>Se apagó el fogón, no funciona nada ¿dónde está la luz? ¿qué hay en tu mirada? Me cuelgo de su pelo, me engancho de su miel, me encuentro con mi hada, que esta loca también, he vuelto a la andadas, he vuelto a enloquecer, lo vi escrito en la luna, luna creciente:</a:t>
            </a:r>
          </a:p>
        </p:txBody>
      </p:sp>
    </p:spTree>
  </p:cSld>
  <p:clrMapOvr>
    <a:masterClrMapping/>
  </p:clrMapOvr>
  <p:transition advTm="30000">
    <p:whee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Users\Usuario\Downloads\MUJERES GIFS\07d78c47[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099" name="Picture 2" descr="C:\Users\Usuario\Documents\AWALPAPERS BONITOS\GIFS 44\1193079092[1].gif"/>
          <p:cNvPicPr>
            <a:picLocks noChangeAspect="1" noChangeArrowheads="1" noCrop="1"/>
          </p:cNvPicPr>
          <p:nvPr/>
        </p:nvPicPr>
        <p:blipFill>
          <a:blip r:embed="rId3" cstate="print"/>
          <a:srcRect/>
          <a:stretch>
            <a:fillRect/>
          </a:stretch>
        </p:blipFill>
        <p:spPr bwMode="auto">
          <a:xfrm rot="9106612">
            <a:off x="2822575" y="1900238"/>
            <a:ext cx="1128713" cy="1127125"/>
          </a:xfrm>
          <a:prstGeom prst="rect">
            <a:avLst/>
          </a:prstGeom>
          <a:noFill/>
          <a:ln w="9525">
            <a:noFill/>
            <a:miter lim="800000"/>
            <a:headEnd/>
            <a:tailEnd/>
          </a:ln>
        </p:spPr>
      </p:pic>
      <p:sp>
        <p:nvSpPr>
          <p:cNvPr id="4100" name="3 CuadroTexto"/>
          <p:cNvSpPr txBox="1">
            <a:spLocks noChangeArrowheads="1"/>
          </p:cNvSpPr>
          <p:nvPr/>
        </p:nvSpPr>
        <p:spPr bwMode="auto">
          <a:xfrm>
            <a:off x="0" y="5084763"/>
            <a:ext cx="9144000" cy="1570037"/>
          </a:xfrm>
          <a:prstGeom prst="rect">
            <a:avLst/>
          </a:prstGeom>
          <a:noFill/>
          <a:ln w="9525">
            <a:noFill/>
            <a:miter lim="800000"/>
            <a:headEnd/>
            <a:tailEnd/>
          </a:ln>
        </p:spPr>
        <p:txBody>
          <a:bodyPr>
            <a:spAutoFit/>
          </a:bodyPr>
          <a:lstStyle/>
          <a:p>
            <a:pPr algn="ctr"/>
            <a:r>
              <a:rPr lang="es-ES" sz="2400" b="1">
                <a:solidFill>
                  <a:srgbClr val="FFFF00"/>
                </a:solidFill>
                <a:latin typeface="Calibri" pitchFamily="34" charset="0"/>
              </a:rPr>
              <a:t>Fotos de un cajón rompen mi cabeza, recuerdo su olor y se me pone tiesa: Me cuelgo de su pelo, me engancho de tu miel, me encuentro con mi hada, que está loca también, he vuelto a la andadas, he vuelto a enloquecer, lo vi escrito en la luna, luna creciente:</a:t>
            </a:r>
          </a:p>
        </p:txBody>
      </p:sp>
    </p:spTree>
  </p:cSld>
  <p:clrMapOvr>
    <a:masterClrMapping/>
  </p:clrMapOvr>
  <p:transition advTm="32000">
    <p:whee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Users\Usuario\Downloads\MUJERES GIFS\4f265a543884c30012012[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3" name="2 CuadroTexto"/>
          <p:cNvSpPr txBox="1">
            <a:spLocks noChangeArrowheads="1"/>
          </p:cNvSpPr>
          <p:nvPr/>
        </p:nvSpPr>
        <p:spPr bwMode="auto">
          <a:xfrm>
            <a:off x="0" y="5229225"/>
            <a:ext cx="9144000" cy="1384300"/>
          </a:xfrm>
          <a:prstGeom prst="rect">
            <a:avLst/>
          </a:prstGeom>
          <a:noFill/>
          <a:ln w="9525">
            <a:noFill/>
            <a:miter lim="800000"/>
            <a:headEnd/>
            <a:tailEnd/>
          </a:ln>
        </p:spPr>
        <p:txBody>
          <a:bodyPr>
            <a:spAutoFit/>
          </a:bodyPr>
          <a:lstStyle/>
          <a:p>
            <a:pPr algn="ctr"/>
            <a:r>
              <a:rPr lang="es-ES" sz="2800" b="1" dirty="0">
                <a:solidFill>
                  <a:srgbClr val="FFFF00"/>
                </a:solidFill>
                <a:latin typeface="Calibri" pitchFamily="34" charset="0"/>
              </a:rPr>
              <a:t>Oh Delicada gasa, fuerte envoltura. </a:t>
            </a:r>
            <a:r>
              <a:rPr lang="es-ES" sz="2800" b="1" dirty="0" smtClean="0">
                <a:solidFill>
                  <a:srgbClr val="FFFF00"/>
                </a:solidFill>
                <a:latin typeface="Calibri" pitchFamily="34" charset="0"/>
              </a:rPr>
              <a:t>A tope </a:t>
            </a:r>
            <a:r>
              <a:rPr lang="es-ES" sz="2800" b="1" dirty="0">
                <a:solidFill>
                  <a:srgbClr val="FFFF00"/>
                </a:solidFill>
                <a:latin typeface="Calibri" pitchFamily="34" charset="0"/>
              </a:rPr>
              <a:t>gansa con </a:t>
            </a:r>
            <a:r>
              <a:rPr lang="es-ES" sz="2800" b="1" dirty="0" smtClean="0">
                <a:solidFill>
                  <a:srgbClr val="FFFF00"/>
                </a:solidFill>
                <a:latin typeface="Calibri" pitchFamily="34" charset="0"/>
              </a:rPr>
              <a:t>lo natural. </a:t>
            </a:r>
            <a:r>
              <a:rPr lang="es-ES" sz="2800" b="1" dirty="0">
                <a:solidFill>
                  <a:srgbClr val="FFFF00"/>
                </a:solidFill>
                <a:latin typeface="Calibri" pitchFamily="34" charset="0"/>
              </a:rPr>
              <a:t>Me cuelgo de su pelo, me engancho de su miel, me encuentro con mi hada, que esta loca también,</a:t>
            </a:r>
          </a:p>
        </p:txBody>
      </p:sp>
    </p:spTree>
  </p:cSld>
  <p:clrMapOvr>
    <a:masterClrMapping/>
  </p:clrMapOvr>
  <p:transition advTm="26000">
    <p:whee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C:\Users\Usuario\Downloads\MUJERES GIFS\3bd1fc71[1].gif"/>
          <p:cNvPicPr>
            <a:picLocks noChangeAspect="1" noChangeArrowheads="1" noCrop="1"/>
          </p:cNvPicPr>
          <p:nvPr/>
        </p:nvPicPr>
        <p:blipFill>
          <a:blip r:embed="rId2" cstate="print"/>
          <a:srcRect/>
          <a:stretch>
            <a:fillRect/>
          </a:stretch>
        </p:blipFill>
        <p:spPr bwMode="auto">
          <a:xfrm>
            <a:off x="0" y="-22225"/>
            <a:ext cx="9144000" cy="6880225"/>
          </a:xfrm>
          <a:prstGeom prst="rect">
            <a:avLst/>
          </a:prstGeom>
          <a:noFill/>
          <a:ln w="9525">
            <a:noFill/>
            <a:miter lim="800000"/>
            <a:headEnd/>
            <a:tailEnd/>
          </a:ln>
        </p:spPr>
      </p:pic>
      <p:sp>
        <p:nvSpPr>
          <p:cNvPr id="6147" name="2 CuadroTexto"/>
          <p:cNvSpPr txBox="1">
            <a:spLocks noChangeArrowheads="1"/>
          </p:cNvSpPr>
          <p:nvPr/>
        </p:nvSpPr>
        <p:spPr bwMode="auto">
          <a:xfrm>
            <a:off x="0" y="5445125"/>
            <a:ext cx="5148263" cy="1200150"/>
          </a:xfrm>
          <a:prstGeom prst="rect">
            <a:avLst/>
          </a:prstGeom>
          <a:noFill/>
          <a:ln w="9525">
            <a:noFill/>
            <a:miter lim="800000"/>
            <a:headEnd/>
            <a:tailEnd/>
          </a:ln>
        </p:spPr>
        <p:txBody>
          <a:bodyPr>
            <a:spAutoFit/>
          </a:bodyPr>
          <a:lstStyle/>
          <a:p>
            <a:r>
              <a:rPr lang="es-ES" sz="3600" b="1">
                <a:solidFill>
                  <a:srgbClr val="FFFF00"/>
                </a:solidFill>
                <a:latin typeface="Calibri" pitchFamily="34" charset="0"/>
              </a:rPr>
              <a:t>ahh Me da igual. me voy a poner deltoya sin parar.</a:t>
            </a:r>
          </a:p>
        </p:txBody>
      </p:sp>
    </p:spTree>
  </p:cSld>
  <p:clrMapOvr>
    <a:masterClrMapping/>
  </p:clrMapOvr>
  <p:transition advTm="4000">
    <p:whee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C:\Users\Usuario\Downloads\MUJERES GIFS\1215957922_22[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171" name="2 CuadroTexto"/>
          <p:cNvSpPr txBox="1">
            <a:spLocks noChangeArrowheads="1"/>
          </p:cNvSpPr>
          <p:nvPr/>
        </p:nvSpPr>
        <p:spPr bwMode="auto">
          <a:xfrm>
            <a:off x="0" y="2924175"/>
            <a:ext cx="3276600" cy="2555875"/>
          </a:xfrm>
          <a:prstGeom prst="rect">
            <a:avLst/>
          </a:prstGeom>
          <a:noFill/>
          <a:ln w="9525">
            <a:noFill/>
            <a:miter lim="800000"/>
            <a:headEnd/>
            <a:tailEnd/>
          </a:ln>
        </p:spPr>
        <p:txBody>
          <a:bodyPr>
            <a:spAutoFit/>
          </a:bodyPr>
          <a:lstStyle/>
          <a:p>
            <a:pPr algn="ctr"/>
            <a:r>
              <a:rPr lang="es-ES" sz="4000" b="1">
                <a:latin typeface="Calibri" pitchFamily="34" charset="0"/>
              </a:rPr>
              <a:t>Me da igual. me voy a poner deltoya sin parar</a:t>
            </a:r>
          </a:p>
        </p:txBody>
      </p:sp>
    </p:spTree>
  </p:cSld>
  <p:clrMapOvr>
    <a:masterClrMapping/>
  </p:clrMapOvr>
  <p:transition advTm="5000">
    <p:whee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C:\Users\Usuario\Downloads\MUJERES GIFS\1219214686_53[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195" name="2 CuadroTexto"/>
          <p:cNvSpPr txBox="1">
            <a:spLocks noChangeArrowheads="1"/>
          </p:cNvSpPr>
          <p:nvPr/>
        </p:nvSpPr>
        <p:spPr bwMode="auto">
          <a:xfrm>
            <a:off x="0" y="6092825"/>
            <a:ext cx="9144000" cy="585788"/>
          </a:xfrm>
          <a:prstGeom prst="rect">
            <a:avLst/>
          </a:prstGeom>
          <a:noFill/>
          <a:ln w="9525">
            <a:noFill/>
            <a:miter lim="800000"/>
            <a:headEnd/>
            <a:tailEnd/>
          </a:ln>
        </p:spPr>
        <p:txBody>
          <a:bodyPr>
            <a:spAutoFit/>
          </a:bodyPr>
          <a:lstStyle/>
          <a:p>
            <a:pPr algn="ctr"/>
            <a:r>
              <a:rPr lang="es-ES" sz="3200" b="1">
                <a:latin typeface="Calibri" pitchFamily="34" charset="0"/>
              </a:rPr>
              <a:t>oh Me da igual. Me voy a poner deltoya sin parar</a:t>
            </a:r>
          </a:p>
        </p:txBody>
      </p:sp>
    </p:spTree>
  </p:cSld>
  <p:clrMapOvr>
    <a:masterClrMapping/>
  </p:clrMapOvr>
  <p:transition advTm="5000">
    <p:whee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C:\Users\Usuario\Downloads\MUJERES GIFS\nimation1[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9219" name="2 CuadroTexto"/>
          <p:cNvSpPr txBox="1">
            <a:spLocks noChangeArrowheads="1"/>
          </p:cNvSpPr>
          <p:nvPr/>
        </p:nvSpPr>
        <p:spPr bwMode="auto">
          <a:xfrm>
            <a:off x="0" y="1484313"/>
            <a:ext cx="7092950" cy="1385887"/>
          </a:xfrm>
          <a:prstGeom prst="rect">
            <a:avLst/>
          </a:prstGeom>
          <a:noFill/>
          <a:ln w="9525">
            <a:noFill/>
            <a:miter lim="800000"/>
            <a:headEnd/>
            <a:tailEnd/>
          </a:ln>
        </p:spPr>
        <p:txBody>
          <a:bodyPr>
            <a:spAutoFit/>
          </a:bodyPr>
          <a:lstStyle/>
          <a:p>
            <a:pPr algn="ctr"/>
            <a:r>
              <a:rPr lang="es-ES" sz="2800" b="1">
                <a:latin typeface="Aharoni" pitchFamily="2" charset="-79"/>
                <a:cs typeface="Aharoni" pitchFamily="2" charset="-79"/>
              </a:rPr>
              <a:t>Me da igual. me voy a poner deltoya sin parar sin parar, sin parar, sin parar, sin parar Me da igual.</a:t>
            </a:r>
          </a:p>
        </p:txBody>
      </p:sp>
    </p:spTree>
  </p:cSld>
  <p:clrMapOvr>
    <a:masterClrMapping/>
  </p:clrMapOvr>
  <p:transition advTm="6000">
    <p:whee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10242" name="3 CuadroTexto"/>
          <p:cNvSpPr txBox="1">
            <a:spLocks noChangeArrowheads="1"/>
          </p:cNvSpPr>
          <p:nvPr/>
        </p:nvSpPr>
        <p:spPr bwMode="auto">
          <a:xfrm>
            <a:off x="827088" y="692150"/>
            <a:ext cx="7489825" cy="5510213"/>
          </a:xfrm>
          <a:prstGeom prst="rect">
            <a:avLst/>
          </a:prstGeom>
          <a:noFill/>
          <a:ln w="9525">
            <a:noFill/>
            <a:miter lim="800000"/>
            <a:headEnd/>
            <a:tailEnd/>
          </a:ln>
        </p:spPr>
        <p:txBody>
          <a:bodyPr>
            <a:spAutoFit/>
          </a:bodyPr>
          <a:lstStyle/>
          <a:p>
            <a:pPr algn="ctr"/>
            <a:r>
              <a:rPr lang="es-ES" sz="4400" b="1">
                <a:latin typeface="Calibri" pitchFamily="34" charset="0"/>
              </a:rPr>
              <a:t>me voy a poner deltoya, me voy a poner deltoya,  me voy a poner deltoya sin parar, sin parar,  sin parar, sin parar. Me da igual. Me voy a poner deltoya , me voy a poner deltoya, me voy a poner deltoya </a:t>
            </a:r>
          </a:p>
        </p:txBody>
      </p:sp>
      <p:pic>
        <p:nvPicPr>
          <p:cNvPr id="10243" name="Picture 1" descr="C:\Users\Usuario\Documents\AWALPAPERS BONITOS\SOLO MARCOS\d20b686f[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9000">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74</TotalTime>
  <Words>344</Words>
  <Application>Microsoft Office PowerPoint</Application>
  <PresentationFormat>Presentación en pantalla (4:3)</PresentationFormat>
  <Paragraphs>39</Paragraphs>
  <Slides>10</Slides>
  <Notes>0</Notes>
  <HiddenSlides>0</HiddenSlides>
  <MMClips>0</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11</cp:revision>
  <dcterms:created xsi:type="dcterms:W3CDTF">2012-04-09T18:40:09Z</dcterms:created>
  <dcterms:modified xsi:type="dcterms:W3CDTF">2012-09-01T10:58:18Z</dcterms:modified>
</cp:coreProperties>
</file>