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77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E8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176A7-2E5C-4967-B5D0-F271FE17FF7B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EDF25-6A6C-4596-A186-A498E8DA18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0E115-DF82-4258-88B1-72E7BB6E165B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7C45F-7EFF-4658-B621-1CD6D871C5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00F1B-F66B-4F09-8E6B-169DFFF95AE8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85CDE-BD67-4DAD-957E-F26D6A506F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AADC1-EE33-4EEF-8B3F-BA65196908AF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D1B98-382B-4F21-8E39-4721BB35E9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D4D6-247E-4B74-ACBC-CBB483534192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17850-73FF-4067-BC35-A77EBF5D0C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88A6B-509B-43E1-8915-EA2D6ECBF428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D9774-D50F-45CE-91BC-F992A3462F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89734-F342-46D6-B269-8F869641D948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1CA41-8AF0-40F3-B353-81A701BAFE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5AE4A-C3DA-4459-950B-48B81C4A798E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7161E-E27E-4B7D-BF96-1CE318FEBB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2C90B-FB66-4916-96BE-111BEC8C90C4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355C0-C865-4B1C-98C9-29067E03B4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524E7-7D2B-482E-8D2A-5FDFB4201319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861B6-A52B-4316-91B3-5C23FEE316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10D6D-A533-4643-A2B6-7F497BF928B1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23B29-AE98-4E1F-AC9C-AD47D7AE5E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0D46E-8CBA-4707-BF7A-BD716B47363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F8A67E-3D5C-4093-A217-3BBAEE358030}" type="datetimeFigureOut">
              <a:rPr lang="es-ES"/>
              <a:pPr>
                <a:defRPr/>
              </a:pPr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3AFB11-6DD5-42C3-88DD-74345FD48E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EDF831-A8AE-4A09-B3E8-F77F3BA55B83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ba434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6 Imagen" descr="9jk8rc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1700213"/>
            <a:ext cx="1376363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323850" y="620713"/>
            <a:ext cx="24479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Interprete: Tom Jones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Canción: Delilah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Imágenes: Google</a:t>
            </a:r>
          </a:p>
        </p:txBody>
      </p:sp>
      <p:pic>
        <p:nvPicPr>
          <p:cNvPr id="2058" name="Picture 10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2564904"/>
            <a:ext cx="3528392" cy="1389881"/>
          </a:xfrm>
          <a:prstGeom prst="rect">
            <a:avLst/>
          </a:prstGeom>
          <a:noFill/>
        </p:spPr>
      </p:pic>
      <p:pic>
        <p:nvPicPr>
          <p:cNvPr id="2060" name="Picture 12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5445224"/>
            <a:ext cx="2266950" cy="504826"/>
          </a:xfrm>
          <a:prstGeom prst="rect">
            <a:avLst/>
          </a:prstGeom>
          <a:noFill/>
        </p:spPr>
      </p:pic>
      <p:pic>
        <p:nvPicPr>
          <p:cNvPr id="2061" name="Picture 1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301208"/>
            <a:ext cx="847725" cy="942975"/>
          </a:xfrm>
          <a:prstGeom prst="rect">
            <a:avLst/>
          </a:prstGeom>
          <a:noFill/>
        </p:spPr>
      </p:pic>
      <p:pic>
        <p:nvPicPr>
          <p:cNvPr id="2063" name="Picture 15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692696"/>
            <a:ext cx="3019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jones, tom - delila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0001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4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50" y="69215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5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3888" y="1989138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6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620713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7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2276475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8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256540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10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620713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11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60350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12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2852738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13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1700213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14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8538" y="1700213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15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484313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16 Imagen" descr="1748_18f5d[1]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549275"/>
            <a:ext cx="4953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Rectángulo"/>
          <p:cNvSpPr/>
          <p:nvPr/>
        </p:nvSpPr>
        <p:spPr>
          <a:xfrm>
            <a:off x="2438400" y="3119438"/>
            <a:ext cx="457200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4" name="23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17233"/>
            <a:ext cx="9144000" cy="1340767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1279407591_57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0575" y="5089525"/>
            <a:ext cx="6765925" cy="14700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csajok_171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1275" y="5516563"/>
            <a:ext cx="6491288" cy="9207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6e70825e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475" y="3425825"/>
            <a:ext cx="8674100" cy="15970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00000048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0" y="5084763"/>
            <a:ext cx="6388100" cy="1597025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1279407588_40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67388"/>
            <a:ext cx="897255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1279408503_24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7588" y="4937125"/>
            <a:ext cx="6761162" cy="15970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od_article46510771_4fc2e3539f9d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57192"/>
            <a:ext cx="9144000" cy="14509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6[3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825" y="5013176"/>
            <a:ext cx="8504238" cy="1625749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fairy106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8513" y="4926013"/>
            <a:ext cx="7693025" cy="17367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csajok_129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0" y="5010150"/>
            <a:ext cx="6540500" cy="1598613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puerta de amo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2 Imagen" descr="16133f8b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7425" y="4852988"/>
            <a:ext cx="7083425" cy="17367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mod_article40323308_4f40ec02e3199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213" y="4005263"/>
            <a:ext cx="7631112" cy="2614612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vagott307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908050"/>
            <a:ext cx="5976937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3 Imagen" descr="vkeret_39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34000"/>
            <a:ext cx="8558213" cy="1316038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2 Imagen" descr="szilveszter27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1275" y="5010150"/>
            <a:ext cx="6540500" cy="1598613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2 Imagen" descr="mod_article38605957_4f3189f5a6de8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10150"/>
            <a:ext cx="6261100" cy="159861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mod_article26308819_1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2 Imagen" descr="mod_article37423012_1[1]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44900"/>
            <a:ext cx="91440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9088"/>
            <a:ext cx="9144000" cy="731837"/>
          </a:xfrm>
          <a:prstGeom prst="rect">
            <a:avLst/>
          </a:prstGeom>
          <a:noFill/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34063"/>
            <a:ext cx="9144000" cy="68897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70</Words>
  <Application>Microsoft Office PowerPoint</Application>
  <PresentationFormat>Presentación en pantalla (4:3)</PresentationFormat>
  <Paragraphs>31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Calibri</vt:lpstr>
      <vt:lpstr>Arial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2012-03-07T19:27:34Z</dcterms:created>
  <dcterms:modified xsi:type="dcterms:W3CDTF">2012-08-31T22:32:36Z</dcterms:modified>
</cp:coreProperties>
</file>