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21"/>
  </p:notesMasterIdLst>
  <p:sldIdLst>
    <p:sldId id="269" r:id="rId4"/>
    <p:sldId id="264" r:id="rId5"/>
    <p:sldId id="268" r:id="rId6"/>
    <p:sldId id="270" r:id="rId7"/>
    <p:sldId id="271" r:id="rId8"/>
    <p:sldId id="263" r:id="rId9"/>
    <p:sldId id="275" r:id="rId10"/>
    <p:sldId id="258" r:id="rId11"/>
    <p:sldId id="262" r:id="rId12"/>
    <p:sldId id="261" r:id="rId13"/>
    <p:sldId id="274" r:id="rId14"/>
    <p:sldId id="292" r:id="rId15"/>
    <p:sldId id="273" r:id="rId16"/>
    <p:sldId id="259" r:id="rId17"/>
    <p:sldId id="295" r:id="rId18"/>
    <p:sldId id="293" r:id="rId19"/>
    <p:sldId id="294" r:id="rId20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ztTSOfVtC7uGIfyabh1ww==" hashData="e9AprF6jhyC1Mj5FZjVc82Igl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66CC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60"/>
  </p:normalViewPr>
  <p:slideViewPr>
    <p:cSldViewPr>
      <p:cViewPr varScale="1">
        <p:scale>
          <a:sx n="40" d="100"/>
          <a:sy n="40" d="100"/>
        </p:scale>
        <p:origin x="-7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5720E5-ADC3-4422-8BD5-59FD46F44478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78724B-EDF6-4A2C-B0E7-4B5587F266D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5268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8724B-EDF6-4A2C-B0E7-4B5587F266DD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9382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8724B-EDF6-4A2C-B0E7-4B5587F266DD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3030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8724B-EDF6-4A2C-B0E7-4B5587F266DD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9540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8724B-EDF6-4A2C-B0E7-4B5587F266DD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116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8724B-EDF6-4A2C-B0E7-4B5587F266DD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16407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8724B-EDF6-4A2C-B0E7-4B5587F266DD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9579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3867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9539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8632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6051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8646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5224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8706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0049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1805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2024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39303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D6CB6-08C2-401B-ADF9-A530726AE2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201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4B015-10BF-433E-A4B7-B4B2E874FDFE}" type="datetimeFigureOut">
              <a:rPr lang="es-ES" smtClean="0"/>
              <a:t>13/01/2014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E3642-60E6-4A23-A753-0B7302F803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26325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13/01/2014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11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898FDD-65D6-4E04-AA92-C500FBFF43D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microsoft.com/office/2007/relationships/hdphoto" Target="../media/hdphoto3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microsoft.com/office/2007/relationships/hdphoto" Target="../media/hdphoto6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5.wdp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4" Type="http://schemas.microsoft.com/office/2007/relationships/hdphoto" Target="../media/hdphoto9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K:\x2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6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9 Imagen" descr="Imagen3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467" y="8114"/>
            <a:ext cx="924646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 rot="20549513">
            <a:off x="3636201" y="3372746"/>
            <a:ext cx="516199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DEJA QUE </a:t>
            </a:r>
          </a:p>
          <a:p>
            <a:pPr algn="ctr"/>
            <a:r>
              <a:rPr lang="es-ES" sz="5400" b="1" cap="none" spc="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SALGA LA LUNA</a:t>
            </a:r>
            <a:endParaRPr lang="es-ES" sz="5400" b="1" cap="none" spc="0" dirty="0">
              <a:ln w="11430"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89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blinds dir="vert"/>
        <p:sndAc>
          <p:stSnd>
            <p:snd r:embed="rId2" name="PABLO MONTERO     Deja Que Salga La Luna.wav"/>
          </p:stSnd>
        </p:sndAc>
      </p:transition>
    </mc:Choice>
    <mc:Fallback xmlns="">
      <p:transition spd="slow" advTm="10000">
        <p:blinds dir="vert"/>
        <p:sndAc>
          <p:stSnd>
            <p:snd r:embed="rId5" name="PABLO MONTERO     Deja Que Salga La L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4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  <p:bldP spid="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-304299952"/>
          <p:cNvPicPr>
            <a:picLocks noGrp="1" noChangeAspect="1"/>
          </p:cNvPicPr>
          <p:nvPr isPhoto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4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R-304299952"/>
          <p:cNvPicPr>
            <a:picLocks noGrp="1" noChangeAspect="1"/>
          </p:cNvPicPr>
          <p:nvPr isPhoto="1"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41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362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1" y="0"/>
            <a:ext cx="455535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5" descr="C:\Documents and Settings\Servidor\Mis documentos\Mi música\Imagen2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20315"/>
              </a:clrFrom>
              <a:clrTo>
                <a:srgbClr val="02031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4751"/>
            <a:ext cx="2857500" cy="42195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otoño 2011 072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Rectángulo"/>
          <p:cNvSpPr/>
          <p:nvPr/>
        </p:nvSpPr>
        <p:spPr>
          <a:xfrm>
            <a:off x="606237" y="500897"/>
            <a:ext cx="3437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FF66FF"/>
                </a:solidFill>
                <a:latin typeface="Monotype Corsiva" pitchFamily="66" charset="0"/>
              </a:rPr>
              <a:t>Deja que salga la luna</a:t>
            </a:r>
            <a:r>
              <a:rPr lang="es-ES" dirty="0">
                <a:solidFill>
                  <a:srgbClr val="FF66FF"/>
                </a:solidFill>
              </a:rPr>
              <a:t> 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177765" y="404664"/>
            <a:ext cx="35044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FFC000"/>
                </a:solidFill>
                <a:latin typeface="Monotype Corsiva" pitchFamily="66" charset="0"/>
              </a:rPr>
              <a:t>Deja que se meta el sol </a:t>
            </a:r>
          </a:p>
        </p:txBody>
      </p:sp>
      <p:pic>
        <p:nvPicPr>
          <p:cNvPr id="10" name="Picture 3" descr="C:\Documents and Settings\Servidor\Mis documentos\Mis imágenes\Imagen2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04251"/>
            <a:ext cx="3312790" cy="379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1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76441_(www.GdeFon.ru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67295" y="105273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Deja que caiga la noche </a:t>
            </a:r>
            <a:br>
              <a:rPr lang="es-ES" sz="32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Monotype Corsiva" pitchFamily="66" charset="0"/>
              </a:rPr>
            </a:br>
            <a:r>
              <a:rPr lang="es-ES" sz="3200" b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pa</a:t>
            </a:r>
            <a:r>
              <a:rPr lang="es-ES" sz="32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32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que </a:t>
            </a:r>
            <a:r>
              <a:rPr lang="es-ES" sz="32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empiece </a:t>
            </a:r>
            <a:r>
              <a:rPr lang="es-ES" sz="32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nuestro amor </a:t>
            </a:r>
            <a:br>
              <a:rPr lang="es-ES" sz="3200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Monotype Corsiva" pitchFamily="66" charset="0"/>
              </a:rPr>
            </a:br>
            <a:endParaRPr lang="es-ES" sz="3200" b="1" dirty="0">
              <a:solidFill>
                <a:schemeClr val="accent5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8" name="7 Imagen" descr="pmonteroespinomonteroweb_principalGaleriaRetrato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449">
                        <a14:backgroundMark x1="15427" y1="89218" x2="15427" y2="89218"/>
                        <a14:backgroundMark x1="19835" y1="73996" x2="19835" y2="73996"/>
                        <a14:backgroundMark x1="17080" y1="73784" x2="17080" y2="73784"/>
                        <a14:backgroundMark x1="23967" y1="75687" x2="23967" y2="75687"/>
                        <a14:backgroundMark x1="17080" y1="92812" x2="16804" y2="909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876" y="2169018"/>
            <a:ext cx="3080919" cy="46889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 descr="C:\Documents and Settings\Servidor\Mis documentos\Mis imágenes\images (4)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75" b="100000" l="575" r="100000">
                        <a14:foregroundMark x1="71839" y1="95402" x2="71839" y2="95402"/>
                        <a14:foregroundMark x1="51149" y1="96552" x2="51149" y2="96552"/>
                        <a14:foregroundMark x1="39080" y1="93678" x2="39080" y2="93678"/>
                        <a14:foregroundMark x1="45402" y1="64368" x2="45402" y2="64368"/>
                        <a14:foregroundMark x1="43103" y1="78161" x2="43103" y2="78161"/>
                        <a14:foregroundMark x1="63218" y1="64368" x2="63218" y2="64368"/>
                        <a14:foregroundMark x1="67241" y1="74138" x2="67241" y2="74138"/>
                        <a14:foregroundMark x1="76437" y1="39655" x2="76437" y2="39655"/>
                        <a14:foregroundMark x1="78161" y1="45402" x2="78161" y2="45402"/>
                        <a14:foregroundMark x1="51149" y1="51724" x2="51149" y2="51724"/>
                        <a14:foregroundMark x1="35632" y1="36207" x2="35632" y2="36207"/>
                        <a14:foregroundMark x1="25287" y1="77586" x2="25287" y2="775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3869"/>
            <a:ext cx="3600400" cy="3555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0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:blinds dir="vert"/>
      </p:transition>
    </mc:Choice>
    <mc:Fallback xmlns="">
      <p:transition spd="slow" advTm="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 (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16" descr="http://i404.photobucket.com/albums/pp121/chanregina/zGG1nhESZK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5408" y="2492896"/>
            <a:ext cx="3513479" cy="3513479"/>
          </a:xfrm>
          <a:prstGeom prst="rect">
            <a:avLst/>
          </a:prstGeom>
          <a:noFill/>
        </p:spPr>
      </p:pic>
      <p:pic>
        <p:nvPicPr>
          <p:cNvPr id="3" name="2 Imagen" descr="417523_pablo_montero_carne_asafda"/>
          <p:cNvPicPr>
            <a:picLocks noGrp="1" noChangeAspect="1"/>
          </p:cNvPicPr>
          <p:nvPr isPhoto="1"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7" r="12362"/>
          <a:stretch/>
        </p:blipFill>
        <p:spPr>
          <a:xfrm>
            <a:off x="251520" y="1418902"/>
            <a:ext cx="3275836" cy="517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ninel_conde_wallpaper_charro_mariachi"/>
          <p:cNvPicPr>
            <a:picLocks noGrp="1" noChangeAspect="1"/>
          </p:cNvPicPr>
          <p:nvPr isPhoto="1"/>
        </p:nvPicPr>
        <p:blipFill rotWithShape="1">
          <a:blip r:embed="rId5">
            <a:lum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10000" r="90000">
                        <a14:backgroundMark x1="42333" y1="64400" x2="42333" y2="64400"/>
                        <a14:backgroundMark x1="60333" y1="36800" x2="60333" y2="36800"/>
                        <a14:backgroundMark x1="60000" y1="42400" x2="60000" y2="42400"/>
                        <a14:backgroundMark x1="58333" y1="38000" x2="58333" y2="38000"/>
                        <a14:backgroundMark x1="59667" y1="33600" x2="59667" y2="33600"/>
                        <a14:backgroundMark x1="46667" y1="34400" x2="46667" y2="34400"/>
                        <a14:backgroundMark x1="47333" y1="39600" x2="47333" y2="39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788" t="8778" r="21808" b="7562"/>
          <a:stretch/>
        </p:blipFill>
        <p:spPr>
          <a:xfrm>
            <a:off x="5004048" y="692696"/>
            <a:ext cx="4078227" cy="596630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2290680" y="415359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Deja que </a:t>
            </a:r>
            <a:r>
              <a:rPr lang="es-ES" sz="3200" b="1" dirty="0">
                <a:latin typeface="Monotype Corsiva" pitchFamily="66" charset="0"/>
              </a:rPr>
              <a:t>las estrellitas </a:t>
            </a:r>
            <a:br>
              <a:rPr lang="es-ES" sz="3200" b="1" dirty="0">
                <a:latin typeface="Monotype Corsiva" pitchFamily="66" charset="0"/>
              </a:rPr>
            </a:br>
            <a:r>
              <a:rPr lang="es-ES" sz="3200" b="1" dirty="0" smtClean="0">
                <a:latin typeface="Monotype Corsiva" pitchFamily="66" charset="0"/>
              </a:rPr>
              <a:t>me </a:t>
            </a:r>
            <a:r>
              <a:rPr lang="es-ES" sz="3200" b="1" dirty="0">
                <a:latin typeface="Monotype Corsiva" pitchFamily="66" charset="0"/>
              </a:rPr>
              <a:t>llenen de </a:t>
            </a:r>
            <a:r>
              <a:rPr lang="es-ES" sz="3200" b="1" dirty="0" smtClean="0">
                <a:latin typeface="Monotype Corsiva" pitchFamily="66" charset="0"/>
              </a:rPr>
              <a:t>inspiración</a:t>
            </a:r>
            <a:r>
              <a:rPr lang="es-ES" dirty="0" smtClean="0"/>
              <a:t>¨</a:t>
            </a:r>
            <a:r>
              <a:rPr lang="es-ES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9942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66942-noche-estrellada-paisaje-de-magic-de-3d-de-gra-ficos-de-procesamiento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46" y="0"/>
            <a:ext cx="921600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_3-7cade046-9c17-11e2-97ee-a0aa7036bb0a"/>
          <p:cNvPicPr>
            <a:picLocks noGrp="1" noChangeAspect="1"/>
          </p:cNvPicPr>
          <p:nvPr isPhoto="1"/>
        </p:nvPicPr>
        <p:blipFill>
          <a:blip r:embed="rId4">
            <a:clrChange>
              <a:clrFrom>
                <a:srgbClr val="070604"/>
              </a:clrFrom>
              <a:clrTo>
                <a:srgbClr val="070604">
                  <a:alpha val="0"/>
                </a:srgbClr>
              </a:clrTo>
            </a:clrChange>
            <a:lum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" b="100000" l="0" r="100000">
                        <a14:foregroundMark x1="16833" y1="77009" x2="16833" y2="77009"/>
                        <a14:foregroundMark x1="15167" y1="81706" x2="15167" y2="81706"/>
                        <a14:foregroundMark x1="9000" y1="83066" x2="9000" y2="83066"/>
                        <a14:foregroundMark x1="16000" y1="88504" x2="16000" y2="88504"/>
                        <a14:backgroundMark x1="5667" y1="17182" x2="5667" y2="17182"/>
                        <a14:backgroundMark x1="13833" y1="18541" x2="13833" y2="18541"/>
                        <a14:backgroundMark x1="25500" y1="19283" x2="25500" y2="19283"/>
                        <a14:backgroundMark x1="31500" y1="23362" x2="31500" y2="23362"/>
                        <a14:backgroundMark x1="44333" y1="22991" x2="44333" y2="22991"/>
                        <a14:backgroundMark x1="6500" y1="69221" x2="6500" y2="69221"/>
                        <a14:backgroundMark x1="3833" y1="81706" x2="3833" y2="81706"/>
                        <a14:backgroundMark x1="8167" y1="76391" x2="8167" y2="76391"/>
                        <a14:backgroundMark x1="11167" y1="94561" x2="11167" y2="94561"/>
                        <a14:backgroundMark x1="7333" y1="92583" x2="7333" y2="92583"/>
                        <a14:backgroundMark x1="3500" y1="92213" x2="3500" y2="922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564904"/>
            <a:ext cx="3168352" cy="404188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2915816" y="2026295"/>
            <a:ext cx="35821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atin typeface="Monotype Corsiva" pitchFamily="66" charset="0"/>
              </a:rPr>
              <a:t>Para decirte cositas </a:t>
            </a:r>
            <a:br>
              <a:rPr lang="es-ES" sz="3200" b="1" dirty="0">
                <a:latin typeface="Monotype Corsiva" pitchFamily="66" charset="0"/>
              </a:rPr>
            </a:br>
            <a:r>
              <a:rPr lang="es-ES" sz="3200" b="1" dirty="0" smtClean="0">
                <a:latin typeface="Monotype Corsiva" pitchFamily="66" charset="0"/>
              </a:rPr>
              <a:t>muy </a:t>
            </a:r>
            <a:r>
              <a:rPr lang="es-ES" sz="3200" b="1" dirty="0">
                <a:latin typeface="Monotype Corsiva" pitchFamily="66" charset="0"/>
              </a:rPr>
              <a:t>bonitas </a:t>
            </a:r>
            <a:r>
              <a:rPr lang="es-ES" sz="3200" b="1" dirty="0" smtClean="0">
                <a:latin typeface="Monotype Corsiva" pitchFamily="66" charset="0"/>
              </a:rPr>
              <a:t>corazón</a:t>
            </a:r>
            <a:r>
              <a:rPr lang="es-ES" sz="3200" b="1" dirty="0">
                <a:latin typeface="Monotype Corsiva" pitchFamily="66" charset="0"/>
              </a:rPr>
              <a:t> </a:t>
            </a:r>
          </a:p>
        </p:txBody>
      </p:sp>
      <p:pic>
        <p:nvPicPr>
          <p:cNvPr id="6" name="5 Imagen" descr="images (2)"/>
          <p:cNvPicPr>
            <a:picLocks noGrp="1" noChangeAspect="1"/>
          </p:cNvPicPr>
          <p:nvPr isPhoto="1"/>
        </p:nvPicPr>
        <p:blipFill>
          <a:blip r:embed="rId6">
            <a:lum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9794" r="89691">
                        <a14:foregroundMark x1="49485" y1="3861" x2="49485" y2="3861"/>
                        <a14:foregroundMark x1="58763" y1="2703" x2="58763" y2="2703"/>
                        <a14:backgroundMark x1="73711" y1="63707" x2="73711" y2="63707"/>
                        <a14:backgroundMark x1="42784" y1="77606" x2="42784" y2="77606"/>
                        <a14:backgroundMark x1="36598" y1="83784" x2="36598" y2="83784"/>
                        <a14:backgroundMark x1="35052" y1="93822" x2="35052" y2="93822"/>
                        <a14:backgroundMark x1="43814" y1="88803" x2="43814" y2="88803"/>
                        <a14:backgroundMark x1="42784" y1="67568" x2="42784" y2="67568"/>
                        <a14:backgroundMark x1="42268" y1="65637" x2="42268" y2="65637"/>
                        <a14:backgroundMark x1="59794" y1="772" x2="59794" y2="772"/>
                        <a14:backgroundMark x1="57216" y1="772" x2="57216" y2="7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2962"/>
            <a:ext cx="3701301" cy="49411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6086817"/>
      </p:ext>
    </p:extLst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che-romantica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Documents and Settings\Servidor\Mis documentos\Mis imágenes\images (4)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75" b="100000" l="575" r="100000">
                        <a14:foregroundMark x1="71839" y1="95402" x2="71839" y2="95402"/>
                        <a14:foregroundMark x1="51149" y1="96552" x2="51149" y2="96552"/>
                        <a14:foregroundMark x1="39080" y1="93678" x2="39080" y2="93678"/>
                        <a14:foregroundMark x1="45402" y1="64368" x2="45402" y2="64368"/>
                        <a14:foregroundMark x1="43103" y1="78161" x2="43103" y2="78161"/>
                        <a14:foregroundMark x1="63218" y1="64368" x2="63218" y2="64368"/>
                        <a14:foregroundMark x1="67241" y1="74138" x2="67241" y2="74138"/>
                        <a14:foregroundMark x1="76437" y1="39655" x2="76437" y2="39655"/>
                        <a14:foregroundMark x1="78161" y1="45402" x2="78161" y2="45402"/>
                        <a14:foregroundMark x1="51149" y1="51724" x2="51149" y2="51724"/>
                        <a14:foregroundMark x1="35632" y1="36207" x2="35632" y2="36207"/>
                        <a14:foregroundMark x1="25287" y1="77586" x2="25287" y2="775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3869"/>
            <a:ext cx="3600400" cy="3555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3 Imagen" descr="7758250408"/>
          <p:cNvPicPr>
            <a:picLocks noGrp="1" noChangeAspect="1"/>
          </p:cNvPicPr>
          <p:nvPr isPhoto="1"/>
        </p:nvPicPr>
        <p:blipFill rotWithShape="1">
          <a:blip r:embed="rId6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262" t="-70" r="27107" b="30499"/>
          <a:stretch/>
        </p:blipFill>
        <p:spPr>
          <a:xfrm>
            <a:off x="2483768" y="41751"/>
            <a:ext cx="3672408" cy="36968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Rectángulo"/>
          <p:cNvSpPr/>
          <p:nvPr/>
        </p:nvSpPr>
        <p:spPr>
          <a:xfrm>
            <a:off x="3744678" y="4330839"/>
            <a:ext cx="514780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atin typeface="Monotype Corsiva" pitchFamily="66" charset="0"/>
              </a:rPr>
              <a:t>  Yo </a:t>
            </a:r>
            <a:r>
              <a:rPr lang="es-ES" sz="3200" b="1" dirty="0">
                <a:latin typeface="Monotype Corsiva" pitchFamily="66" charset="0"/>
              </a:rPr>
              <a:t>se que no hay en el mundo </a:t>
            </a:r>
            <a:br>
              <a:rPr lang="es-ES" sz="3200" b="1" dirty="0">
                <a:latin typeface="Monotype Corsiva" pitchFamily="66" charset="0"/>
              </a:rPr>
            </a:br>
            <a:r>
              <a:rPr lang="es-ES" sz="3200" b="1" dirty="0" smtClean="0">
                <a:latin typeface="Monotype Corsiva" pitchFamily="66" charset="0"/>
              </a:rPr>
              <a:t>    amor </a:t>
            </a:r>
            <a:r>
              <a:rPr lang="es-ES" sz="3200" b="1" dirty="0">
                <a:latin typeface="Monotype Corsiva" pitchFamily="66" charset="0"/>
              </a:rPr>
              <a:t>como el que me das </a:t>
            </a:r>
            <a:r>
              <a:rPr lang="es-ES" sz="3200" b="1" dirty="0" smtClean="0">
                <a:latin typeface="Monotype Corsiva" pitchFamily="66" charset="0"/>
              </a:rPr>
              <a:t>.</a:t>
            </a:r>
          </a:p>
          <a:p>
            <a:r>
              <a:rPr lang="es-ES" sz="3200" b="1" dirty="0" smtClean="0">
                <a:latin typeface="Monotype Corsiva" pitchFamily="66" charset="0"/>
              </a:rPr>
              <a:t>   y  se que noche con noche</a:t>
            </a:r>
          </a:p>
          <a:p>
            <a:r>
              <a:rPr lang="es-ES" sz="3200" b="1" dirty="0" smtClean="0">
                <a:latin typeface="Monotype Corsiva" pitchFamily="66" charset="0"/>
              </a:rPr>
              <a:t>va creciendo mas y maaaasssssss</a:t>
            </a:r>
            <a:r>
              <a:rPr lang="es-ES" sz="3200" b="1" dirty="0">
                <a:latin typeface="Monotype Corsiva" pitchFamily="66" charset="0"/>
              </a:rPr>
              <a:t/>
            </a:r>
            <a:br>
              <a:rPr lang="es-ES" sz="3200" b="1" dirty="0">
                <a:latin typeface="Monotype Corsiva" pitchFamily="66" charset="0"/>
              </a:rPr>
            </a:br>
            <a:endParaRPr lang="es-ES" sz="3200" b="1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547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blinds dir="vert"/>
      </p:transition>
    </mc:Choice>
    <mc:Fallback xmlns=""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tomontajes-amor-gratis_original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17523_pablo_montero_carne_asafda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83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1556792"/>
            <a:ext cx="3528392" cy="53012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" name="1 Rectángulo"/>
          <p:cNvSpPr/>
          <p:nvPr/>
        </p:nvSpPr>
        <p:spPr>
          <a:xfrm>
            <a:off x="3707904" y="4869160"/>
            <a:ext cx="53285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y se que noche con </a:t>
            </a:r>
            <a:r>
              <a:rPr lang="es-ES" sz="3200" b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nocheeeeeeeeee</a:t>
            </a:r>
            <a:r>
              <a:rPr lang="es-ES" sz="32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 </a:t>
            </a:r>
            <a:br>
              <a:rPr lang="es-ES" sz="32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</a:br>
            <a:r>
              <a:rPr lang="es-ES" sz="32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va </a:t>
            </a:r>
            <a:r>
              <a:rPr lang="es-ES" sz="3200" b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creciendoooooooooooooooo</a:t>
            </a:r>
            <a:r>
              <a:rPr lang="es-ES" sz="32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 </a:t>
            </a:r>
            <a:br>
              <a:rPr lang="es-ES" sz="32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</a:br>
            <a:r>
              <a:rPr lang="es-ES" sz="32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mas y </a:t>
            </a:r>
            <a:r>
              <a:rPr lang="es-ES" sz="3200" b="1" dirty="0" err="1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maaaaaaaaaaaaaaaaas</a:t>
            </a:r>
            <a:r>
              <a:rPr lang="es-ES" sz="3200" b="1" dirty="0">
                <a:solidFill>
                  <a:schemeClr val="bg2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0866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:blinds dir="vert"/>
      </p:transition>
    </mc:Choice>
    <mc:Fallback xmlns="">
      <p:transition spd="slow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AR-30429995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"/>
            <a:ext cx="9330584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AR-304299952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334" y="20043"/>
            <a:ext cx="935839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AR-304299952"/>
          <p:cNvPicPr>
            <a:picLocks noGrp="1" noChangeAspect="1"/>
          </p:cNvPicPr>
          <p:nvPr isPhoto="1"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236" y="-315416"/>
            <a:ext cx="9385300" cy="71934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588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blo-montero (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pablomonterojuan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8" t="-1752" r="15969"/>
          <a:stretch/>
        </p:blipFill>
        <p:spPr>
          <a:xfrm>
            <a:off x="-34764" y="3717032"/>
            <a:ext cx="3793687" cy="33625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6 Imagen" descr="abs_people_en_espanol_0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495427"/>
            <a:ext cx="3148130" cy="33569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pablo_montero_4"/>
          <p:cNvPicPr>
            <a:picLocks noGrp="1" noChangeAspect="1"/>
          </p:cNvPicPr>
          <p:nvPr isPhoto="1"/>
        </p:nvPicPr>
        <p:blipFill rotWithShape="1">
          <a:blip r:embed="rId5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91" r="7238" b="1"/>
          <a:stretch/>
        </p:blipFill>
        <p:spPr>
          <a:xfrm>
            <a:off x="61880" y="-3609"/>
            <a:ext cx="3600400" cy="33647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Pablo-Montero30"/>
          <p:cNvPicPr>
            <a:picLocks noGrp="1" noChangeAspect="1"/>
          </p:cNvPicPr>
          <p:nvPr isPhoto="1"/>
        </p:nvPicPr>
        <p:blipFill rotWithShape="1">
          <a:blip r:embed="rId6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2" t="3582" r="8508"/>
          <a:stretch/>
        </p:blipFill>
        <p:spPr>
          <a:xfrm>
            <a:off x="5640307" y="166579"/>
            <a:ext cx="3508105" cy="31945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280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85"/>
          <p:cNvPicPr>
            <a:picLocks noGrp="1" noChangeAspect="1"/>
          </p:cNvPicPr>
          <p:nvPr isPhoto="1"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8" t="9950" r="35472" b="30149"/>
          <a:stretch/>
        </p:blipFill>
        <p:spPr>
          <a:xfrm>
            <a:off x="4572000" y="116631"/>
            <a:ext cx="4367803" cy="34563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 descr="C:\Documents and Settings\Servidor\Mis documentos\Mi música\Imagen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82534"/>
            <a:ext cx="2724709" cy="42754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116631"/>
            <a:ext cx="48965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  <a:t>Cuando estoy entre tus brazos </a:t>
            </a:r>
            <a:b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</a:br>
            <a: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  <a:t>siempre me pregunto yo </a:t>
            </a:r>
            <a:r>
              <a:rPr lang="es-ES" sz="3200" b="1" dirty="0" smtClean="0">
                <a:solidFill>
                  <a:srgbClr val="00B0F0"/>
                </a:solidFill>
                <a:latin typeface="Monotype Corsiva" pitchFamily="66" charset="0"/>
              </a:rPr>
              <a:t>…</a:t>
            </a:r>
            <a: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  <a:t/>
            </a:r>
            <a:b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</a:br>
            <a:r>
              <a:rPr lang="es-ES" sz="3200" b="1" dirty="0">
                <a:latin typeface="Monotype Corsiva" pitchFamily="66" charset="0"/>
              </a:rPr>
              <a:t> </a:t>
            </a:r>
            <a:br>
              <a:rPr lang="es-ES" sz="3200" b="1" dirty="0">
                <a:latin typeface="Monotype Corsiva" pitchFamily="66" charset="0"/>
              </a:rPr>
            </a:br>
            <a:endParaRPr lang="es-ES" sz="3200" b="1" dirty="0">
              <a:latin typeface="Monotype Corsiva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788024" y="508518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  <a:t>cuanto </a:t>
            </a:r>
            <a:r>
              <a:rPr lang="es-ES" sz="3200" b="1" dirty="0" smtClean="0">
                <a:solidFill>
                  <a:srgbClr val="00B0F0"/>
                </a:solidFill>
                <a:latin typeface="Monotype Corsiva" pitchFamily="66" charset="0"/>
              </a:rPr>
              <a:t>me debía  el </a:t>
            </a:r>
            <a: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  <a:t>destino </a:t>
            </a:r>
            <a:b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</a:br>
            <a: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  <a:t>que contigo me pago </a:t>
            </a:r>
            <a:b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</a:br>
            <a:endParaRPr lang="es-ES" sz="3200" b="1" dirty="0">
              <a:solidFill>
                <a:srgbClr val="00B0F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25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4000">
        <p:blinds dir="vert"/>
      </p:transition>
    </mc:Choice>
    <mc:Fallback xmlns="">
      <p:transition spd="slow" advTm="1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45071" y="257990"/>
            <a:ext cx="62104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66CC"/>
                </a:solidFill>
                <a:latin typeface="Monotype Corsiva" pitchFamily="66" charset="0"/>
              </a:rPr>
              <a:t>por eso es que ya mi vida </a:t>
            </a:r>
            <a:br>
              <a:rPr lang="es-ES" sz="3200" b="1" dirty="0">
                <a:solidFill>
                  <a:srgbClr val="FF66CC"/>
                </a:solidFill>
                <a:latin typeface="Monotype Corsiva" pitchFamily="66" charset="0"/>
              </a:rPr>
            </a:br>
            <a:r>
              <a:rPr lang="es-ES" sz="3200" b="1" dirty="0">
                <a:solidFill>
                  <a:srgbClr val="FF66CC"/>
                </a:solidFill>
                <a:latin typeface="Monotype Corsiva" pitchFamily="66" charset="0"/>
              </a:rPr>
              <a:t>toda te la entrego a ti </a:t>
            </a:r>
            <a:br>
              <a:rPr lang="es-ES" sz="3200" b="1" dirty="0">
                <a:solidFill>
                  <a:srgbClr val="FF66CC"/>
                </a:solidFill>
                <a:latin typeface="Monotype Corsiva" pitchFamily="66" charset="0"/>
              </a:rPr>
            </a:br>
            <a:r>
              <a:rPr lang="es-ES" sz="3200" b="1" dirty="0">
                <a:solidFill>
                  <a:srgbClr val="FF66CC"/>
                </a:solidFill>
                <a:latin typeface="Monotype Corsiva" pitchFamily="66" charset="0"/>
              </a:rPr>
              <a:t>tu que me diste un beso </a:t>
            </a:r>
            <a:br>
              <a:rPr lang="es-ES" sz="3200" b="1" dirty="0">
                <a:solidFill>
                  <a:srgbClr val="FF66CC"/>
                </a:solidFill>
                <a:latin typeface="Monotype Corsiva" pitchFamily="66" charset="0"/>
              </a:rPr>
            </a:br>
            <a:r>
              <a:rPr lang="es-ES" sz="3200" b="1" dirty="0">
                <a:solidFill>
                  <a:srgbClr val="FF66CC"/>
                </a:solidFill>
                <a:latin typeface="Monotype Corsiva" pitchFamily="66" charset="0"/>
              </a:rPr>
              <a:t>lo que nunca te </a:t>
            </a:r>
            <a:r>
              <a:rPr lang="es-ES" sz="3200" b="1" dirty="0" smtClean="0">
                <a:solidFill>
                  <a:srgbClr val="FF66CC"/>
                </a:solidFill>
                <a:latin typeface="Monotype Corsiva" pitchFamily="66" charset="0"/>
              </a:rPr>
              <a:t>pedí</a:t>
            </a:r>
            <a:r>
              <a:rPr lang="es-ES" sz="3200" b="1" dirty="0">
                <a:solidFill>
                  <a:srgbClr val="FF66CC"/>
                </a:solidFill>
                <a:latin typeface="Monotype Corsiva" pitchFamily="66" charset="0"/>
              </a:rPr>
              <a:t> </a:t>
            </a:r>
            <a:br>
              <a:rPr lang="es-ES" sz="3200" b="1" dirty="0">
                <a:solidFill>
                  <a:srgbClr val="FF66CC"/>
                </a:solidFill>
                <a:latin typeface="Monotype Corsiva" pitchFamily="66" charset="0"/>
              </a:rPr>
            </a:br>
            <a:r>
              <a:rPr lang="es-ES" sz="3200" dirty="0">
                <a:latin typeface="Monotype Corsiva" pitchFamily="66" charset="0"/>
              </a:rPr>
              <a:t/>
            </a:r>
            <a:br>
              <a:rPr lang="es-ES" sz="3200" dirty="0">
                <a:latin typeface="Monotype Corsiva" pitchFamily="66" charset="0"/>
              </a:rPr>
            </a:br>
            <a:endParaRPr lang="es-ES" sz="3200" dirty="0">
              <a:latin typeface="Monotype Corsiva" pitchFamily="66" charset="0"/>
            </a:endParaRPr>
          </a:p>
        </p:txBody>
      </p:sp>
      <p:pic>
        <p:nvPicPr>
          <p:cNvPr id="5" name="4 Imagen" descr="enamorados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919" y="257990"/>
            <a:ext cx="6330081" cy="63320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5 Imagen" descr="pablo_montero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0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964" y="2276872"/>
            <a:ext cx="3175788" cy="429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127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>
        <p:blinds dir="vert"/>
      </p:transition>
    </mc:Choice>
    <mc:Fallback xmlns="">
      <p:transition spd="slow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otomontaje-atardecer-en-el-mar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pablomontero-elabandonado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869"/>
          <a:stretch/>
        </p:blipFill>
        <p:spPr>
          <a:xfrm>
            <a:off x="-60038" y="2093021"/>
            <a:ext cx="4136640" cy="47525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9 Rectángulo"/>
          <p:cNvSpPr/>
          <p:nvPr/>
        </p:nvSpPr>
        <p:spPr>
          <a:xfrm>
            <a:off x="4414192" y="4293096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latin typeface="Monotype Corsiva" pitchFamily="66" charset="0"/>
              </a:rPr>
              <a:t>yo se que no hay en el mundo </a:t>
            </a:r>
            <a:br>
              <a:rPr lang="es-ES" sz="3200" b="1" dirty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es-ES" sz="3200" b="1" dirty="0">
                <a:solidFill>
                  <a:srgbClr val="FFFF00"/>
                </a:solidFill>
                <a:latin typeface="Monotype Corsiva" pitchFamily="66" charset="0"/>
              </a:rPr>
              <a:t>amor como el que me das </a:t>
            </a:r>
            <a:endParaRPr lang="es-ES" sz="3200" b="1" dirty="0" smtClean="0">
              <a:solidFill>
                <a:srgbClr val="FFFF00"/>
              </a:solidFill>
              <a:latin typeface="Monotype Corsiva" pitchFamily="66" charset="0"/>
            </a:endParaRPr>
          </a:p>
          <a:p>
            <a:r>
              <a:rPr lang="es-ES" sz="3200" b="1" dirty="0" smtClean="0">
                <a:solidFill>
                  <a:srgbClr val="FFFF00"/>
                </a:solidFill>
                <a:latin typeface="Monotype Corsiva" pitchFamily="66" charset="0"/>
              </a:rPr>
              <a:t>y se que noche  con noche va creciendo más y </a:t>
            </a:r>
            <a:r>
              <a:rPr lang="es-ES" sz="3200" b="1" dirty="0" err="1" smtClean="0">
                <a:solidFill>
                  <a:srgbClr val="FFFF00"/>
                </a:solidFill>
                <a:latin typeface="Monotype Corsiva" pitchFamily="66" charset="0"/>
              </a:rPr>
              <a:t>maaaaasssssss</a:t>
            </a:r>
            <a:endParaRPr lang="es-ES" sz="32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69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6000">
        <p:blinds dir="vert"/>
      </p:transition>
    </mc:Choice>
    <mc:Fallback xmlns="">
      <p:transition spd="slow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namorados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33549" y="116632"/>
            <a:ext cx="504056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Y  se que noche  </a:t>
            </a:r>
            <a:r>
              <a:rPr lang="es-ES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con </a:t>
            </a:r>
            <a:r>
              <a:rPr lang="es-ES" sz="32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nocheeeee</a:t>
            </a:r>
            <a:endParaRPr lang="es-ES" sz="3200" b="1" dirty="0">
              <a:solidFill>
                <a:schemeClr val="accent3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  <a:p>
            <a:r>
              <a:rPr lang="es-ES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va creciendoooooooo más </a:t>
            </a:r>
            <a:r>
              <a:rPr lang="es-ES" sz="32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y </a:t>
            </a:r>
            <a:endParaRPr lang="es-ES" sz="3200" b="1" dirty="0" smtClean="0">
              <a:solidFill>
                <a:schemeClr val="accent3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  <a:p>
            <a:r>
              <a:rPr lang="es-ES" sz="32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maaaassssss</a:t>
            </a:r>
            <a:r>
              <a:rPr lang="es-ES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/>
            </a:r>
            <a:br>
              <a:rPr lang="es-ES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</a:br>
            <a:endParaRPr lang="es-ES" b="1" dirty="0">
              <a:solidFill>
                <a:schemeClr val="accent3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6583B7"/>
              </a:clrFrom>
              <a:clrTo>
                <a:srgbClr val="6583B7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21581" y1="9957" x2="21581" y2="9957"/>
                        <a14:foregroundMark x1="62433" y1="57431" x2="62433" y2="57431"/>
                        <a14:foregroundMark x1="54796" y1="55988" x2="54796" y2="559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861049"/>
            <a:ext cx="4536505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617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7000">
        <p:blinds dir="vert"/>
      </p:transition>
    </mc:Choice>
    <mc:Fallback xmlns="">
      <p:transition spd="slow" advTm="1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otomontajes-para-fondos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3761329" y="5288340"/>
            <a:ext cx="51311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Deja  que  </a:t>
            </a:r>
            <a:r>
              <a:rPr lang="es-ES" sz="32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salgaaaaaaaaa</a:t>
            </a:r>
            <a:r>
              <a:rPr lang="es-ES" sz="32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   la </a:t>
            </a:r>
            <a:r>
              <a:rPr lang="es-ES" sz="3200" b="1" dirty="0" err="1">
                <a:solidFill>
                  <a:schemeClr val="accent3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luuuuuuuuuuuuunaaaaaaaaaa</a:t>
            </a:r>
            <a:endParaRPr lang="es-ES" sz="3200" b="1" dirty="0">
              <a:solidFill>
                <a:schemeClr val="accent3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26" name="Picture 2" descr="C:\Documents and Settings\Servidor\Mis documentos\Mis imágenes\Imagen1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215" l="2132" r="978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2987824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829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blinds dir="vert"/>
      </p:transition>
    </mc:Choice>
    <mc:Fallback xmlns="">
      <p:transition spd="slow" advTm="1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836712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F3E7-42E5-4024-A524-01FC432F6DD4}" type="datetime1">
              <a:rPr lang="es-ES" sz="16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13/01/2014</a:t>
            </a:fld>
            <a:endParaRPr lang="es-ES" sz="16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218764" y="6381328"/>
            <a:ext cx="2895600" cy="365125"/>
          </a:xfrm>
        </p:spPr>
        <p:txBody>
          <a:bodyPr/>
          <a:lstStyle/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Yolanda Violeta</a:t>
            </a:r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131840" y="5229200"/>
            <a:ext cx="32403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Diseño: Amore</a:t>
            </a:r>
          </a:p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Tema: Deja Que Salga la Luna</a:t>
            </a:r>
          </a:p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Pablo Montero</a:t>
            </a:r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7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351" y="3750490"/>
            <a:ext cx="1541338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1541338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BLO MONTERO PP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PABLO MONTERO PPS</Template>
  <TotalTime>0</TotalTime>
  <Words>165</Words>
  <Application>Microsoft Office PowerPoint</Application>
  <PresentationFormat>Presentación en pantalla (4:3)</PresentationFormat>
  <Paragraphs>59</Paragraphs>
  <Slides>17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PABLO MONTERO PPS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</cp:revision>
  <dcterms:created xsi:type="dcterms:W3CDTF">2014-01-13T19:33:01Z</dcterms:created>
  <dcterms:modified xsi:type="dcterms:W3CDTF">2014-01-13T19:33:51Z</dcterms:modified>
</cp:coreProperties>
</file>