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71" r:id="rId4"/>
    <p:sldId id="259" r:id="rId5"/>
    <p:sldId id="262" r:id="rId6"/>
    <p:sldId id="261" r:id="rId7"/>
    <p:sldId id="265" r:id="rId8"/>
    <p:sldId id="272" r:id="rId9"/>
    <p:sldId id="264" r:id="rId10"/>
    <p:sldId id="263" r:id="rId11"/>
    <p:sldId id="268" r:id="rId12"/>
    <p:sldId id="267" r:id="rId13"/>
    <p:sldId id="266" r:id="rId14"/>
    <p:sldId id="260" r:id="rId15"/>
    <p:sldId id="273" r:id="rId16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0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F4A184-136F-437B-A3DF-5854386CB393}" type="datetimeFigureOut">
              <a:rPr lang="es-ES" smtClean="0"/>
              <a:pPr/>
              <a:t>31/08/2012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038094-468B-4E3B-862D-065ECB6BEDF7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>
    <p:wheel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F4A184-136F-437B-A3DF-5854386CB393}" type="datetimeFigureOut">
              <a:rPr lang="es-ES" smtClean="0"/>
              <a:pPr/>
              <a:t>31/08/2012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038094-468B-4E3B-862D-065ECB6BEDF7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>
    <p:wheel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F4A184-136F-437B-A3DF-5854386CB393}" type="datetimeFigureOut">
              <a:rPr lang="es-ES" smtClean="0"/>
              <a:pPr/>
              <a:t>31/08/2012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038094-468B-4E3B-862D-065ECB6BEDF7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>
    <p:wheel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F4A184-136F-437B-A3DF-5854386CB393}" type="datetimeFigureOut">
              <a:rPr lang="es-ES" smtClean="0"/>
              <a:pPr/>
              <a:t>31/08/2012</a:t>
            </a:fld>
            <a:endParaRPr lang="es-E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038094-468B-4E3B-862D-065ECB6BEDF7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>
    <p:wheel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F4A184-136F-437B-A3DF-5854386CB393}" type="datetimeFigureOut">
              <a:rPr lang="es-ES" smtClean="0"/>
              <a:pPr/>
              <a:t>31/08/2012</a:t>
            </a:fld>
            <a:endParaRPr lang="es-ES" dirty="0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038094-468B-4E3B-862D-065ECB6BEDF7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>
    <p:wheel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F4A184-136F-437B-A3DF-5854386CB393}" type="datetimeFigureOut">
              <a:rPr lang="es-ES" smtClean="0"/>
              <a:pPr/>
              <a:t>31/08/2012</a:t>
            </a:fld>
            <a:endParaRPr lang="es-ES" dirty="0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038094-468B-4E3B-862D-065ECB6BEDF7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>
    <p:wheel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F4A184-136F-437B-A3DF-5854386CB393}" type="datetimeFigureOut">
              <a:rPr lang="es-ES" smtClean="0"/>
              <a:pPr/>
              <a:t>31/08/2012</a:t>
            </a:fld>
            <a:endParaRPr lang="es-ES" dirty="0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038094-468B-4E3B-862D-065ECB6BEDF7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>
    <p:wheel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F4A184-136F-437B-A3DF-5854386CB393}" type="datetimeFigureOut">
              <a:rPr lang="es-ES" smtClean="0"/>
              <a:pPr/>
              <a:t>31/08/2012</a:t>
            </a:fld>
            <a:endParaRPr lang="es-E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038094-468B-4E3B-862D-065ECB6BEDF7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>
    <p:wheel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 dirty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F4A184-136F-437B-A3DF-5854386CB393}" type="datetimeFigureOut">
              <a:rPr lang="es-ES" smtClean="0"/>
              <a:pPr/>
              <a:t>31/08/2012</a:t>
            </a:fld>
            <a:endParaRPr lang="es-E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038094-468B-4E3B-862D-065ECB6BEDF7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>
    <p:wheel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F4A184-136F-437B-A3DF-5854386CB393}" type="datetimeFigureOut">
              <a:rPr lang="es-ES" smtClean="0"/>
              <a:pPr/>
              <a:t>31/08/2012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038094-468B-4E3B-862D-065ECB6BEDF7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>
    <p:wheel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F4A184-136F-437B-A3DF-5854386CB393}" type="datetimeFigureOut">
              <a:rPr lang="es-ES" smtClean="0"/>
              <a:pPr/>
              <a:t>31/08/2012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038094-468B-4E3B-862D-065ECB6BEDF7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>
    <p:wheel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68C1A91-B75C-4658-8690-B33A47738B2F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F4A184-136F-437B-A3DF-5854386CB393}" type="datetimeFigureOut">
              <a:rPr lang="es-ES" smtClean="0"/>
              <a:pPr/>
              <a:t>31/08/2012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C038094-468B-4E3B-862D-065ECB6BEDF7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wheel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A925C0A2-67B6-406B-978B-FB446FDD16BB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11" Type="http://schemas.openxmlformats.org/officeDocument/2006/relationships/image" Target="../media/image9.gif"/><Relationship Id="rId5" Type="http://schemas.openxmlformats.org/officeDocument/2006/relationships/image" Target="../media/image3.gif"/><Relationship Id="rId10" Type="http://schemas.openxmlformats.org/officeDocument/2006/relationships/image" Target="../media/image8.gif"/><Relationship Id="rId4" Type="http://schemas.openxmlformats.org/officeDocument/2006/relationships/image" Target="../media/image2.gif"/><Relationship Id="rId9" Type="http://schemas.openxmlformats.org/officeDocument/2006/relationships/image" Target="../media/image7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7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0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gif"/><Relationship Id="rId2" Type="http://schemas.openxmlformats.org/officeDocument/2006/relationships/image" Target="../media/image21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gif"/><Relationship Id="rId2" Type="http://schemas.openxmlformats.org/officeDocument/2006/relationships/image" Target="../media/image24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6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9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2.gi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gif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6.gif"/><Relationship Id="rId4" Type="http://schemas.openxmlformats.org/officeDocument/2006/relationships/image" Target="../media/image35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9.gif"/><Relationship Id="rId4" Type="http://schemas.openxmlformats.org/officeDocument/2006/relationships/image" Target="../media/image38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2.gif"/><Relationship Id="rId4" Type="http://schemas.openxmlformats.org/officeDocument/2006/relationships/image" Target="../media/image34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43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5.gif"/><Relationship Id="rId5" Type="http://schemas.openxmlformats.org/officeDocument/2006/relationships/image" Target="../media/image44.png"/><Relationship Id="rId4" Type="http://schemas.openxmlformats.org/officeDocument/2006/relationships/image" Target="../media/image34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46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47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4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9" name="Picture 5" descr="C:\Users\Usuario\Downloads\TEXTURAS\6ea43add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</p:spPr>
      </p:pic>
      <p:pic>
        <p:nvPicPr>
          <p:cNvPr id="1034" name="Picture 10" descr="www.leperledelcuore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547664" y="2348880"/>
            <a:ext cx="6264696" cy="1584176"/>
          </a:xfrm>
          <a:prstGeom prst="rect">
            <a:avLst/>
          </a:prstGeom>
          <a:noFill/>
        </p:spPr>
      </p:pic>
      <p:pic>
        <p:nvPicPr>
          <p:cNvPr id="1036" name="Picture 12" descr="www.leperledelcuore.com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419872" y="1700808"/>
            <a:ext cx="2714625" cy="885825"/>
          </a:xfrm>
          <a:prstGeom prst="rect">
            <a:avLst/>
          </a:prstGeom>
          <a:noFill/>
        </p:spPr>
      </p:pic>
      <p:pic>
        <p:nvPicPr>
          <p:cNvPr id="1038" name="Picture 14" descr="www.leperledelcuore.com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635896" y="3789040"/>
            <a:ext cx="2238375" cy="504826"/>
          </a:xfrm>
          <a:prstGeom prst="rect">
            <a:avLst/>
          </a:prstGeom>
          <a:noFill/>
        </p:spPr>
      </p:pic>
      <p:pic>
        <p:nvPicPr>
          <p:cNvPr id="1040" name="Picture 16" descr="www.leperledelcuore.com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627784" y="4293096"/>
            <a:ext cx="4324350" cy="720080"/>
          </a:xfrm>
          <a:prstGeom prst="rect">
            <a:avLst/>
          </a:prstGeom>
          <a:noFill/>
        </p:spPr>
      </p:pic>
      <p:pic>
        <p:nvPicPr>
          <p:cNvPr id="1041" name="Picture 17" descr="C:\Users\Usuario\Downloads\NECESARIO PARA PPS\fff66a26[1].gif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827584" y="5301208"/>
            <a:ext cx="847725" cy="942975"/>
          </a:xfrm>
          <a:prstGeom prst="rect">
            <a:avLst/>
          </a:prstGeom>
          <a:noFill/>
        </p:spPr>
      </p:pic>
      <p:pic>
        <p:nvPicPr>
          <p:cNvPr id="1043" name="Picture 19" descr="www.leperledelcuore.com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580112" y="620688"/>
            <a:ext cx="3019425" cy="648072"/>
          </a:xfrm>
          <a:prstGeom prst="rect">
            <a:avLst/>
          </a:prstGeom>
          <a:noFill/>
        </p:spPr>
      </p:pic>
      <p:pic>
        <p:nvPicPr>
          <p:cNvPr id="1045" name="Picture 21" descr="www.leperledelcuore.com"/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3563888" y="5589240"/>
            <a:ext cx="2266950" cy="504826"/>
          </a:xfrm>
          <a:prstGeom prst="rect">
            <a:avLst/>
          </a:prstGeom>
          <a:noFill/>
        </p:spPr>
      </p:pic>
      <p:pic>
        <p:nvPicPr>
          <p:cNvPr id="1047" name="Picture 23" descr="C:\Users\Usuario\Downloads\14-4-2012\Latas, tazas, bolsos, botellas, marcos gif y otros\img242[1].gif"/>
          <p:cNvPicPr>
            <a:picLocks noChangeAspect="1" noChangeArrowheads="1" noCrop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6660232" y="1484784"/>
            <a:ext cx="1047750" cy="1047750"/>
          </a:xfrm>
          <a:prstGeom prst="rect">
            <a:avLst/>
          </a:prstGeom>
          <a:noFill/>
        </p:spPr>
      </p:pic>
      <p:pic>
        <p:nvPicPr>
          <p:cNvPr id="1048" name="Picture 24" descr="C:\Users\Usuario\Downloads\14-4-2012\Latas, tazas, bolsos, botellas, marcos gif y otros\img242[1].gif"/>
          <p:cNvPicPr>
            <a:picLocks noChangeAspect="1" noChangeArrowheads="1" noCrop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6876256" y="4869160"/>
            <a:ext cx="1047750" cy="1047750"/>
          </a:xfrm>
          <a:prstGeom prst="rect">
            <a:avLst/>
          </a:prstGeom>
          <a:noFill/>
        </p:spPr>
      </p:pic>
      <p:pic>
        <p:nvPicPr>
          <p:cNvPr id="1049" name="Picture 25" descr="C:\Users\Usuario\Downloads\14-4-2012\Latas, tazas, bolsos, botellas, marcos gif y otros\img242[1].gif"/>
          <p:cNvPicPr>
            <a:picLocks noChangeAspect="1" noChangeArrowheads="1" noCrop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1115616" y="836712"/>
            <a:ext cx="1047750" cy="1047750"/>
          </a:xfrm>
          <a:prstGeom prst="rect">
            <a:avLst/>
          </a:prstGeom>
          <a:noFill/>
        </p:spPr>
      </p:pic>
      <p:pic>
        <p:nvPicPr>
          <p:cNvPr id="1050" name="Picture 26" descr="C:\Users\Usuario\Downloads\14-4-2012\Latas, tazas, bolsos, botellas, marcos gif y otros\img242[1].gif"/>
          <p:cNvPicPr>
            <a:picLocks noChangeAspect="1" noChangeArrowheads="1" noCrop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1331640" y="4149080"/>
            <a:ext cx="1047750" cy="1047750"/>
          </a:xfrm>
          <a:prstGeom prst="rect">
            <a:avLst/>
          </a:prstGeom>
          <a:noFill/>
        </p:spPr>
      </p:pic>
    </p:spTree>
  </p:cSld>
  <p:clrMapOvr>
    <a:masterClrMapping/>
  </p:clrMapOvr>
  <p:transition advTm="17000">
    <p:wheel/>
    <p:sndAc>
      <p:stSnd>
        <p:snd r:embed="rId2" name="01 de rodillas te pido(2)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9" name="Picture 5" descr="C:\Users\Usuario\Downloads\TEXTURAS\texturas gifs\4lic5lf5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030" name="Picture 6" descr="C:\Users\Usuario\Downloads\14-4-2012\Latas, tazas, bolsos, botellas, marcos gif y otros\1209109416_7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15000">
    <p:wheel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9" name="Picture 1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8772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0" name="Picture 2" descr="C:\Users\Usuario\Downloads\TEXTURAS\tEXTURAS ESTRECHAS GIFS\Animation76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5877272"/>
            <a:ext cx="9144000" cy="980728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179512" y="5949280"/>
            <a:ext cx="878497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dirty="0">
                <a:latin typeface="Arial Black" pitchFamily="34" charset="0"/>
              </a:rPr>
              <a:t>Qué caro estoy </a:t>
            </a:r>
            <a:r>
              <a:rPr lang="es-ES" sz="2000" dirty="0" smtClean="0">
                <a:latin typeface="Arial Black" pitchFamily="34" charset="0"/>
              </a:rPr>
              <a:t>pagando, El </a:t>
            </a:r>
            <a:r>
              <a:rPr lang="es-ES" sz="2000" dirty="0">
                <a:latin typeface="Arial Black" pitchFamily="34" charset="0"/>
              </a:rPr>
              <a:t>haber </a:t>
            </a:r>
            <a:r>
              <a:rPr lang="es-ES" sz="2000" dirty="0" smtClean="0">
                <a:latin typeface="Arial Black" pitchFamily="34" charset="0"/>
              </a:rPr>
              <a:t>traicionado, El </a:t>
            </a:r>
            <a:r>
              <a:rPr lang="es-ES" sz="2000" dirty="0">
                <a:latin typeface="Arial Black" pitchFamily="34" charset="0"/>
              </a:rPr>
              <a:t>amor que me </a:t>
            </a:r>
            <a:r>
              <a:rPr lang="es-ES" sz="2000" dirty="0" smtClean="0">
                <a:latin typeface="Arial Black" pitchFamily="34" charset="0"/>
              </a:rPr>
              <a:t>daba, Por </a:t>
            </a:r>
            <a:r>
              <a:rPr lang="es-ES" sz="2000" dirty="0">
                <a:latin typeface="Arial Black" pitchFamily="34" charset="0"/>
              </a:rPr>
              <a:t>una </a:t>
            </a:r>
            <a:r>
              <a:rPr lang="es-ES" sz="2000" dirty="0" smtClean="0">
                <a:latin typeface="Arial Black" pitchFamily="34" charset="0"/>
              </a:rPr>
              <a:t>locura, Que </a:t>
            </a:r>
            <a:r>
              <a:rPr lang="es-ES" sz="2000" dirty="0">
                <a:latin typeface="Arial Black" pitchFamily="34" charset="0"/>
              </a:rPr>
              <a:t>estúpido fui</a:t>
            </a:r>
            <a:r>
              <a:rPr lang="es-ES" sz="2000" dirty="0" smtClean="0">
                <a:latin typeface="Arial Black" pitchFamily="34" charset="0"/>
              </a:rPr>
              <a:t>.</a:t>
            </a:r>
            <a:endParaRPr lang="es-ES" sz="2000" dirty="0">
              <a:latin typeface="Arial Black" pitchFamily="34" charset="0"/>
            </a:endParaRPr>
          </a:p>
        </p:txBody>
      </p:sp>
      <p:pic>
        <p:nvPicPr>
          <p:cNvPr id="2051" name="Picture 3" descr="C:\Users\Usuario\Downloads\14-4-2012\PNG HOMBRES\2f37bc31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95736" y="1844824"/>
            <a:ext cx="2160240" cy="4005677"/>
          </a:xfrm>
          <a:prstGeom prst="rect">
            <a:avLst/>
          </a:prstGeom>
          <a:noFill/>
        </p:spPr>
      </p:pic>
    </p:spTree>
  </p:cSld>
  <p:clrMapOvr>
    <a:masterClrMapping/>
  </p:clrMapOvr>
  <p:transition advTm="16000">
    <p:wheel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C:\Users\Usuario\Downloads\14-4-2012\MUJERES Y HOMBRES JEPG\34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33256"/>
          </a:xfrm>
          <a:prstGeom prst="rect">
            <a:avLst/>
          </a:prstGeom>
          <a:noFill/>
        </p:spPr>
      </p:pic>
      <p:pic>
        <p:nvPicPr>
          <p:cNvPr id="17411" name="Picture 3" descr="C:\Users\Usuario\Downloads\14-4-2012\PNG HOMBRES\0_74547_dff59898_L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1560" y="404664"/>
            <a:ext cx="3024336" cy="4973091"/>
          </a:xfrm>
          <a:prstGeom prst="rect">
            <a:avLst/>
          </a:prstGeom>
          <a:noFill/>
        </p:spPr>
      </p:pic>
      <p:pic>
        <p:nvPicPr>
          <p:cNvPr id="17412" name="Picture 4" descr="C:\Users\Usuario\Downloads\TEXTURAS\tEXTURAS ESTRECHAS GIFS\Animation16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5733256"/>
            <a:ext cx="9144000" cy="1124744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1043608" y="5842337"/>
            <a:ext cx="712879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dirty="0">
                <a:latin typeface="Arial Black" pitchFamily="34" charset="0"/>
              </a:rPr>
              <a:t>Ella fue una </a:t>
            </a:r>
            <a:r>
              <a:rPr lang="es-ES" sz="2000" dirty="0" smtClean="0">
                <a:latin typeface="Arial Black" pitchFamily="34" charset="0"/>
              </a:rPr>
              <a:t>aventura, Tan </a:t>
            </a:r>
            <a:r>
              <a:rPr lang="es-ES" sz="2000" dirty="0">
                <a:latin typeface="Arial Black" pitchFamily="34" charset="0"/>
              </a:rPr>
              <a:t>solo un </a:t>
            </a:r>
            <a:r>
              <a:rPr lang="es-ES" sz="2000" dirty="0" smtClean="0">
                <a:latin typeface="Arial Black" pitchFamily="34" charset="0"/>
              </a:rPr>
              <a:t>pasatiempo, Con arrepentimiento sincero </a:t>
            </a:r>
            <a:r>
              <a:rPr lang="es-ES" sz="2000" dirty="0">
                <a:latin typeface="Arial Black" pitchFamily="34" charset="0"/>
              </a:rPr>
              <a:t>hoy </a:t>
            </a:r>
            <a:r>
              <a:rPr lang="es-ES" sz="2000" dirty="0" smtClean="0">
                <a:latin typeface="Arial Black" pitchFamily="34" charset="0"/>
              </a:rPr>
              <a:t>vengo, A </a:t>
            </a:r>
            <a:r>
              <a:rPr lang="es-ES" sz="2000" dirty="0">
                <a:latin typeface="Arial Black" pitchFamily="34" charset="0"/>
              </a:rPr>
              <a:t>pedirte perdón</a:t>
            </a:r>
            <a:r>
              <a:rPr lang="es-ES" sz="2000" dirty="0" smtClean="0">
                <a:latin typeface="Arial Black" pitchFamily="34" charset="0"/>
              </a:rPr>
              <a:t>.</a:t>
            </a:r>
            <a:endParaRPr lang="es-ES" sz="2000" dirty="0">
              <a:latin typeface="Arial Black" pitchFamily="34" charset="0"/>
            </a:endParaRPr>
          </a:p>
        </p:txBody>
      </p:sp>
    </p:spTree>
  </p:cSld>
  <p:clrMapOvr>
    <a:masterClrMapping/>
  </p:clrMapOvr>
  <p:transition advTm="13000">
    <p:wheel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C:\Users\Usuario\Documents\AWALPAPERS BONITOS\VHOMBRES\nyár+vízES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33256"/>
          </a:xfrm>
          <a:prstGeom prst="rect">
            <a:avLst/>
          </a:prstGeom>
          <a:noFill/>
        </p:spPr>
      </p:pic>
      <p:pic>
        <p:nvPicPr>
          <p:cNvPr id="18435" name="Picture 3" descr="C:\Users\Usuario\Downloads\14-4-2012\PNG MUJERES\12341b7c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332656"/>
            <a:ext cx="3036274" cy="2924944"/>
          </a:xfrm>
          <a:prstGeom prst="rect">
            <a:avLst/>
          </a:prstGeom>
          <a:noFill/>
        </p:spPr>
      </p:pic>
      <p:pic>
        <p:nvPicPr>
          <p:cNvPr id="18437" name="Picture 5" descr="C:\Users\Usuario\Downloads\TEXTURAS\tEXTURAS ESTRECHAS GIFS\tinnad130[1]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4000500" y="1714500"/>
            <a:ext cx="1143000" cy="9144000"/>
          </a:xfrm>
          <a:prstGeom prst="rect">
            <a:avLst/>
          </a:prstGeom>
          <a:noFill/>
        </p:spPr>
      </p:pic>
      <p:sp>
        <p:nvSpPr>
          <p:cNvPr id="6" name="5 CuadroTexto"/>
          <p:cNvSpPr txBox="1"/>
          <p:nvPr/>
        </p:nvSpPr>
        <p:spPr>
          <a:xfrm>
            <a:off x="0" y="5733256"/>
            <a:ext cx="91440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dirty="0">
                <a:solidFill>
                  <a:schemeClr val="bg1"/>
                </a:solidFill>
                <a:latin typeface="Arial Black" pitchFamily="34" charset="0"/>
              </a:rPr>
              <a:t>De rodillas te pido te ruego te </a:t>
            </a:r>
            <a:r>
              <a:rPr lang="es-ES" sz="2000" dirty="0" smtClean="0">
                <a:solidFill>
                  <a:schemeClr val="bg1"/>
                </a:solidFill>
                <a:latin typeface="Arial Black" pitchFamily="34" charset="0"/>
              </a:rPr>
              <a:t>digo, Que </a:t>
            </a:r>
            <a:r>
              <a:rPr lang="es-ES" sz="2000" dirty="0">
                <a:solidFill>
                  <a:schemeClr val="bg1"/>
                </a:solidFill>
                <a:latin typeface="Arial Black" pitchFamily="34" charset="0"/>
              </a:rPr>
              <a:t>regreses conmigo que no te </a:t>
            </a:r>
            <a:r>
              <a:rPr lang="es-ES" sz="2000" dirty="0" smtClean="0">
                <a:solidFill>
                  <a:schemeClr val="bg1"/>
                </a:solidFill>
                <a:latin typeface="Arial Black" pitchFamily="34" charset="0"/>
              </a:rPr>
              <a:t>olvidado, Que </a:t>
            </a:r>
            <a:r>
              <a:rPr lang="es-ES" sz="2000" dirty="0">
                <a:solidFill>
                  <a:schemeClr val="bg1"/>
                </a:solidFill>
                <a:latin typeface="Arial Black" pitchFamily="34" charset="0"/>
              </a:rPr>
              <a:t>te extrañan mis manos que muero de </a:t>
            </a:r>
            <a:r>
              <a:rPr lang="es-ES" sz="2000" dirty="0" smtClean="0">
                <a:solidFill>
                  <a:schemeClr val="bg1"/>
                </a:solidFill>
                <a:latin typeface="Arial Black" pitchFamily="34" charset="0"/>
              </a:rPr>
              <a:t>ganas, Por </a:t>
            </a:r>
            <a:r>
              <a:rPr lang="es-ES" sz="2000" dirty="0">
                <a:solidFill>
                  <a:schemeClr val="bg1"/>
                </a:solidFill>
                <a:latin typeface="Arial Black" pitchFamily="34" charset="0"/>
              </a:rPr>
              <a:t>volverte a besar</a:t>
            </a:r>
            <a:r>
              <a:rPr lang="es-ES" sz="2000" dirty="0" smtClean="0">
                <a:solidFill>
                  <a:schemeClr val="bg1"/>
                </a:solidFill>
                <a:latin typeface="Arial Black" pitchFamily="34" charset="0"/>
              </a:rPr>
              <a:t>.</a:t>
            </a:r>
            <a:endParaRPr lang="es-ES" sz="2000" dirty="0">
              <a:solidFill>
                <a:schemeClr val="bg1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ransition advTm="15000">
    <p:whee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843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8" name="Picture 4" descr="C:\Users\Usuario\Downloads\TEXTURAS\tEXTURAS ESTRECHAS GIFS\tinnad190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4009628" y="1723628"/>
            <a:ext cx="1124744" cy="9144000"/>
          </a:xfrm>
          <a:prstGeom prst="rect">
            <a:avLst/>
          </a:prstGeom>
          <a:noFill/>
        </p:spPr>
      </p:pic>
      <p:sp>
        <p:nvSpPr>
          <p:cNvPr id="6" name="5 CuadroTexto"/>
          <p:cNvSpPr txBox="1"/>
          <p:nvPr/>
        </p:nvSpPr>
        <p:spPr>
          <a:xfrm>
            <a:off x="0" y="5733256"/>
            <a:ext cx="91440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dirty="0" smtClean="0">
                <a:solidFill>
                  <a:srgbClr val="C00000"/>
                </a:solidFill>
              </a:rPr>
              <a:t> </a:t>
            </a:r>
            <a:r>
              <a:rPr lang="es-ES" sz="2000" dirty="0" smtClean="0">
                <a:solidFill>
                  <a:srgbClr val="C00000"/>
                </a:solidFill>
                <a:latin typeface="Arial Black" pitchFamily="34" charset="0"/>
              </a:rPr>
              <a:t>En las noches despierto gritando tu nombre, Y me lleno de miedo al pensar que a otro hombre, Le estarás entregando tus besos tu cuerpo, No quiero ni pensar, De rodillas te pido.</a:t>
            </a:r>
            <a:endParaRPr lang="es-ES" sz="2000" dirty="0">
              <a:solidFill>
                <a:srgbClr val="C00000"/>
              </a:solidFill>
              <a:latin typeface="Arial Black" pitchFamily="34" charset="0"/>
            </a:endParaRPr>
          </a:p>
        </p:txBody>
      </p:sp>
      <p:pic>
        <p:nvPicPr>
          <p:cNvPr id="1029" name="Picture 5" descr="C:\Users\Usuario\Downloads\14-4-2012\PNG HOMBRES\9fab6836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1520" y="620688"/>
            <a:ext cx="3384376" cy="5153124"/>
          </a:xfrm>
          <a:prstGeom prst="rect">
            <a:avLst/>
          </a:prstGeom>
          <a:noFill/>
        </p:spPr>
      </p:pic>
    </p:spTree>
  </p:cSld>
  <p:clrMapOvr>
    <a:masterClrMapping/>
  </p:clrMapOvr>
  <p:transition advTm="19000">
    <p:wheel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Usuario\Downloads\TEXTURAS\texturas gifs\dac5c2fc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028" name="Picture 4" descr="C:\Users\Usuario\Downloads\TEXTURAS\texturas gifs\a53e4b3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47664" y="1124744"/>
            <a:ext cx="6120680" cy="4680520"/>
          </a:xfrm>
          <a:prstGeom prst="rect">
            <a:avLst/>
          </a:prstGeom>
          <a:noFill/>
        </p:spPr>
      </p:pic>
      <p:pic>
        <p:nvPicPr>
          <p:cNvPr id="1030" name="Picture 6" descr="C:\Users\Usuario\Downloads\14-4-2012\Latas, tazas, bolsos, botellas, marcos gif y otros\1195434lux3upgen4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547664" y="1052736"/>
            <a:ext cx="6120680" cy="4680520"/>
          </a:xfrm>
          <a:prstGeom prst="rect">
            <a:avLst/>
          </a:prstGeom>
          <a:noFill/>
        </p:spPr>
      </p:pic>
    </p:spTree>
  </p:cSld>
  <p:clrMapOvr>
    <a:masterClrMapping/>
  </p:clrMapOvr>
  <p:transition advTm="31000">
    <p:wheel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Usuario\Downloads\14-4-2012\MUJERES Y HOMBRES GIFS\1cbee9d5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021288"/>
          </a:xfrm>
          <a:prstGeom prst="rect">
            <a:avLst/>
          </a:prstGeom>
          <a:noFill/>
        </p:spPr>
      </p:pic>
      <p:pic>
        <p:nvPicPr>
          <p:cNvPr id="2051" name="Picture 3" descr="C:\Users\Usuario\Downloads\14-4-2012\PNG HOMBRES\42b5f24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764704"/>
            <a:ext cx="3163813" cy="5230911"/>
          </a:xfrm>
          <a:prstGeom prst="rect">
            <a:avLst/>
          </a:prstGeom>
          <a:noFill/>
        </p:spPr>
      </p:pic>
      <p:pic>
        <p:nvPicPr>
          <p:cNvPr id="2053" name="Picture 5" descr="C:\Users\Usuario\Downloads\TEXTURAS\tEXTURAS ESTRECHAS GIFS\Pk[1] - copia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4153644" y="1867644"/>
            <a:ext cx="836712" cy="9144000"/>
          </a:xfrm>
          <a:prstGeom prst="rect">
            <a:avLst/>
          </a:prstGeom>
          <a:noFill/>
        </p:spPr>
      </p:pic>
      <p:sp>
        <p:nvSpPr>
          <p:cNvPr id="6" name="5 CuadroTexto"/>
          <p:cNvSpPr txBox="1"/>
          <p:nvPr/>
        </p:nvSpPr>
        <p:spPr>
          <a:xfrm>
            <a:off x="0" y="6093296"/>
            <a:ext cx="9144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dirty="0" smtClean="0">
                <a:solidFill>
                  <a:schemeClr val="bg1"/>
                </a:solidFill>
                <a:latin typeface="Arial Black" pitchFamily="34" charset="0"/>
              </a:rPr>
              <a:t>Ella fue una aventura, Tan solo un pasatiempo, Con arrepentimiento sincero hoy vengo, a  pedirte perdón.</a:t>
            </a:r>
            <a:endParaRPr lang="es-ES" sz="2000" dirty="0">
              <a:solidFill>
                <a:schemeClr val="bg1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ransition advTm="13000">
    <p:wheel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Usuario\Downloads\TEXTURAS\fiolet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</p:spPr>
      </p:pic>
      <p:pic>
        <p:nvPicPr>
          <p:cNvPr id="3076" name="Picture 4" descr="http://myanda.hu/valentin/valentin_230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877272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0" y="5949280"/>
            <a:ext cx="91440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dirty="0" smtClean="0">
                <a:latin typeface="Arial Black" pitchFamily="34" charset="0"/>
              </a:rPr>
              <a:t>De rodillas te pido, te ruego te digo, Que regreses conmigo que no te olvidado, Que te extrañan mis manos que muero de ganas, Por volverte a besar.</a:t>
            </a:r>
            <a:endParaRPr lang="es-ES" dirty="0">
              <a:latin typeface="Arial Black" pitchFamily="34" charset="0"/>
            </a:endParaRPr>
          </a:p>
        </p:txBody>
      </p:sp>
      <p:pic>
        <p:nvPicPr>
          <p:cNvPr id="3078" name="Picture 6" descr="C:\Users\Usuario\Downloads\14-4-2012\CORAZONES GIFS\4f36b3d79758111022012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3528" y="404664"/>
            <a:ext cx="1504950" cy="1533525"/>
          </a:xfrm>
          <a:prstGeom prst="rect">
            <a:avLst/>
          </a:prstGeom>
          <a:noFill/>
        </p:spPr>
      </p:pic>
      <p:pic>
        <p:nvPicPr>
          <p:cNvPr id="7" name="Picture 6" descr="C:\Users\Usuario\Downloads\14-4-2012\CORAZONES GIFS\4f36b3d79758111022012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164288" y="332656"/>
            <a:ext cx="1504950" cy="1533525"/>
          </a:xfrm>
          <a:prstGeom prst="rect">
            <a:avLst/>
          </a:prstGeom>
          <a:noFill/>
        </p:spPr>
      </p:pic>
    </p:spTree>
  </p:cSld>
  <p:clrMapOvr>
    <a:masterClrMapping/>
  </p:clrMapOvr>
  <p:transition advTm="15000">
    <p:wheel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://img4.hostingpics.net/pics/736485ZVzKFFbNUYnXNlzORLUo.gif%20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877272"/>
          </a:xfrm>
          <a:prstGeom prst="rect">
            <a:avLst/>
          </a:prstGeom>
          <a:noFill/>
        </p:spPr>
      </p:pic>
      <p:pic>
        <p:nvPicPr>
          <p:cNvPr id="4099" name="Picture 3" descr="C:\Users\Usuario\Downloads\14-4-2012\PNG HOMBRES\2f40af7d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16633"/>
            <a:ext cx="3648405" cy="2736304"/>
          </a:xfrm>
          <a:prstGeom prst="rect">
            <a:avLst/>
          </a:prstGeom>
          <a:noFill/>
        </p:spPr>
      </p:pic>
      <p:pic>
        <p:nvPicPr>
          <p:cNvPr id="4102" name="Picture 6" descr="C:\Users\Usuario\Downloads\TEXTURAS\ESTRECHAS\f1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4081636" y="1795636"/>
            <a:ext cx="980728" cy="9144000"/>
          </a:xfrm>
          <a:prstGeom prst="rect">
            <a:avLst/>
          </a:prstGeom>
          <a:noFill/>
        </p:spPr>
      </p:pic>
      <p:sp>
        <p:nvSpPr>
          <p:cNvPr id="9" name="8 CuadroTexto"/>
          <p:cNvSpPr txBox="1"/>
          <p:nvPr/>
        </p:nvSpPr>
        <p:spPr>
          <a:xfrm>
            <a:off x="899592" y="5949280"/>
            <a:ext cx="824440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dirty="0" smtClean="0">
                <a:latin typeface="Arial Black" pitchFamily="34" charset="0"/>
              </a:rPr>
              <a:t>En las noches despierto gritando tu nombre, Y me lleno de miedo al pensar que a otro hombre, Le estarás entregando tus besos tu cuerpo, No quiero ni pensar</a:t>
            </a:r>
            <a:endParaRPr lang="es-ES" dirty="0">
              <a:latin typeface="Arial Black" pitchFamily="34" charset="0"/>
            </a:endParaRPr>
          </a:p>
        </p:txBody>
      </p:sp>
      <p:pic>
        <p:nvPicPr>
          <p:cNvPr id="4104" name="Picture 8" descr="www.leperledelcuore.com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211960" y="0"/>
            <a:ext cx="1514475" cy="638175"/>
          </a:xfrm>
          <a:prstGeom prst="rect">
            <a:avLst/>
          </a:prstGeom>
          <a:noFill/>
        </p:spPr>
      </p:pic>
      <p:pic>
        <p:nvPicPr>
          <p:cNvPr id="11" name="Picture 8" descr="www.leperledelcuore.com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812360" y="3429000"/>
            <a:ext cx="1514475" cy="638175"/>
          </a:xfrm>
          <a:prstGeom prst="rect">
            <a:avLst/>
          </a:prstGeom>
          <a:noFill/>
        </p:spPr>
      </p:pic>
      <p:pic>
        <p:nvPicPr>
          <p:cNvPr id="12" name="Picture 8" descr="www.leperledelcuore.com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629525" y="2132856"/>
            <a:ext cx="1514475" cy="638175"/>
          </a:xfrm>
          <a:prstGeom prst="rect">
            <a:avLst/>
          </a:prstGeom>
          <a:noFill/>
        </p:spPr>
      </p:pic>
      <p:pic>
        <p:nvPicPr>
          <p:cNvPr id="13" name="Picture 8" descr="www.leperledelcuore.com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452320" y="0"/>
            <a:ext cx="1514475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14000">
    <p:whee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1" name="Picture 1" descr="C:\Users\Usuario\Downloads\TEXTURAS\136-abstrait-fractale-06dragoncitorr-118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877272"/>
          </a:xfrm>
          <a:prstGeom prst="rect">
            <a:avLst/>
          </a:prstGeom>
          <a:noFill/>
        </p:spPr>
      </p:pic>
      <p:pic>
        <p:nvPicPr>
          <p:cNvPr id="5122" name="Picture 2" descr="C:\Users\Usuario\Downloads\14-4-2012\PNG HOMBRES\0_74547_dff59898_L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7584" y="1700808"/>
            <a:ext cx="3096344" cy="4181003"/>
          </a:xfrm>
          <a:prstGeom prst="rect">
            <a:avLst/>
          </a:prstGeom>
          <a:noFill/>
        </p:spPr>
      </p:pic>
      <p:pic>
        <p:nvPicPr>
          <p:cNvPr id="5123" name="Picture 3" descr="C:\Users\Usuario\Downloads\14-4-2012\PNG HOMBRES\mod_article39621587_4f3aef32ad702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44008" y="0"/>
            <a:ext cx="3534891" cy="3717032"/>
          </a:xfrm>
          <a:prstGeom prst="rect">
            <a:avLst/>
          </a:prstGeom>
          <a:noFill/>
        </p:spPr>
      </p:pic>
      <p:pic>
        <p:nvPicPr>
          <p:cNvPr id="5124" name="Picture 4" descr="C:\Users\Usuario\Downloads\TEXTURAS\ESTRECHAS\banner1[1].gi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5877272"/>
            <a:ext cx="9144000" cy="980728"/>
          </a:xfrm>
          <a:prstGeom prst="rect">
            <a:avLst/>
          </a:prstGeom>
          <a:noFill/>
        </p:spPr>
      </p:pic>
      <p:sp>
        <p:nvSpPr>
          <p:cNvPr id="6" name="5 CuadroTexto"/>
          <p:cNvSpPr txBox="1"/>
          <p:nvPr/>
        </p:nvSpPr>
        <p:spPr>
          <a:xfrm>
            <a:off x="0" y="5842337"/>
            <a:ext cx="91440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dirty="0" smtClean="0">
                <a:solidFill>
                  <a:srgbClr val="C00000"/>
                </a:solidFill>
                <a:latin typeface="Arial Black" pitchFamily="34" charset="0"/>
              </a:rPr>
              <a:t>De rodillas te pido, te ruego, te digo, Que regreses conmigo que no te olvidado, Que te extrañan mis manos que muero de ganas, Por volverte a besar</a:t>
            </a:r>
          </a:p>
        </p:txBody>
      </p:sp>
    </p:spTree>
  </p:cSld>
  <p:clrMapOvr>
    <a:masterClrMapping/>
  </p:clrMapOvr>
  <p:transition advTm="15000">
    <p:whee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5" name="Picture 1" descr="C:\Users\Usuario\Downloads\TEXTURAS\152-abstrait-fractale-06dragoncitorr-135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33256"/>
          </a:xfrm>
          <a:prstGeom prst="rect">
            <a:avLst/>
          </a:prstGeom>
          <a:noFill/>
        </p:spPr>
      </p:pic>
      <p:pic>
        <p:nvPicPr>
          <p:cNvPr id="6146" name="Picture 2" descr="C:\Users\Usuario\Downloads\14-4-2012\PNG HOMBRES\2908028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934075" y="1052736"/>
            <a:ext cx="3209925" cy="4762500"/>
          </a:xfrm>
          <a:prstGeom prst="rect">
            <a:avLst/>
          </a:prstGeom>
          <a:noFill/>
        </p:spPr>
      </p:pic>
      <p:pic>
        <p:nvPicPr>
          <p:cNvPr id="6147" name="Picture 3" descr="C:\Users\Usuario\Downloads\14-4-2012\PNG HOMBRES\2f40af7d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2132856"/>
            <a:ext cx="4762500" cy="3571875"/>
          </a:xfrm>
          <a:prstGeom prst="rect">
            <a:avLst/>
          </a:prstGeom>
          <a:noFill/>
        </p:spPr>
      </p:pic>
      <p:pic>
        <p:nvPicPr>
          <p:cNvPr id="6148" name="Picture 4" descr="C:\Users\Usuario\Downloads\TEXTURAS\ESTRECHAS\31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5733256"/>
            <a:ext cx="9144000" cy="1124744"/>
          </a:xfrm>
          <a:prstGeom prst="rect">
            <a:avLst/>
          </a:prstGeom>
          <a:noFill/>
        </p:spPr>
      </p:pic>
      <p:sp>
        <p:nvSpPr>
          <p:cNvPr id="6" name="5 CuadroTexto"/>
          <p:cNvSpPr txBox="1"/>
          <p:nvPr/>
        </p:nvSpPr>
        <p:spPr>
          <a:xfrm>
            <a:off x="0" y="5805264"/>
            <a:ext cx="91440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dirty="0" smtClean="0">
                <a:solidFill>
                  <a:schemeClr val="bg1"/>
                </a:solidFill>
                <a:latin typeface="Arial Black" pitchFamily="34" charset="0"/>
              </a:rPr>
              <a:t>En las noches despierto gritando tu nombre, Y me lleno de miedo al pensar que a otro hombre, Le estarás entregando tus besos tu cuerpo, No quiero ni pensar</a:t>
            </a:r>
          </a:p>
        </p:txBody>
      </p:sp>
    </p:spTree>
  </p:cSld>
  <p:clrMapOvr>
    <a:masterClrMapping/>
  </p:clrMapOvr>
  <p:transition advTm="14000">
    <p:whee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4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3" name="Picture 1" descr="C:\Users\Usuario\Downloads\TEXTURAS\8bbc2cbc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301208"/>
          </a:xfrm>
          <a:prstGeom prst="rect">
            <a:avLst/>
          </a:prstGeom>
          <a:noFill/>
        </p:spPr>
      </p:pic>
      <p:pic>
        <p:nvPicPr>
          <p:cNvPr id="8194" name="Picture 2" descr="C:\Users\Usuario\Downloads\14-4-2012\PNG HOMBRES\0_74547_dff59898_L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692696"/>
            <a:ext cx="2198687" cy="4541043"/>
          </a:xfrm>
          <a:prstGeom prst="rect">
            <a:avLst/>
          </a:prstGeom>
          <a:noFill/>
        </p:spPr>
      </p:pic>
      <p:pic>
        <p:nvPicPr>
          <p:cNvPr id="8195" name="Picture 3" descr="C:\Users\Usuario\Downloads\14-4-2012\PNG HOMBRES\2f40af7d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483768" y="1700808"/>
            <a:ext cx="4762500" cy="3571875"/>
          </a:xfrm>
          <a:prstGeom prst="rect">
            <a:avLst/>
          </a:prstGeom>
          <a:noFill/>
        </p:spPr>
      </p:pic>
      <p:pic>
        <p:nvPicPr>
          <p:cNvPr id="8196" name="Picture 4" descr="C:\Users\Usuario\Downloads\14-4-2012\PNG HOMBRES\0_838d5_deee2c3b_L[1]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616700" y="764704"/>
            <a:ext cx="2527300" cy="4615160"/>
          </a:xfrm>
          <a:prstGeom prst="rect">
            <a:avLst/>
          </a:prstGeom>
          <a:noFill/>
        </p:spPr>
      </p:pic>
      <p:pic>
        <p:nvPicPr>
          <p:cNvPr id="8197" name="Picture 5" descr="C:\Users\Usuario\Downloads\TEXTURAS\ESTRECHAS\banner23[1].gi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5301208"/>
            <a:ext cx="9144000" cy="1556792"/>
          </a:xfrm>
          <a:prstGeom prst="rect">
            <a:avLst/>
          </a:prstGeom>
          <a:noFill/>
        </p:spPr>
      </p:pic>
      <p:sp>
        <p:nvSpPr>
          <p:cNvPr id="7" name="6 CuadroTexto"/>
          <p:cNvSpPr txBox="1"/>
          <p:nvPr/>
        </p:nvSpPr>
        <p:spPr>
          <a:xfrm>
            <a:off x="0" y="5373216"/>
            <a:ext cx="91440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dirty="0" smtClean="0">
                <a:solidFill>
                  <a:schemeClr val="bg1"/>
                </a:solidFill>
                <a:latin typeface="Arial Black" pitchFamily="34" charset="0"/>
              </a:rPr>
              <a:t>De rodillas te pido te ruego te digo, Que regreses conmigo que no te olvidado, Que te extrañan mis manos que muero de ganas, Por volverte a besar, En las noches despierto gritando tu nombre, Y me lleno de miedo al pensar que a otro hombre, </a:t>
            </a:r>
          </a:p>
        </p:txBody>
      </p:sp>
    </p:spTree>
  </p:cSld>
  <p:clrMapOvr>
    <a:masterClrMapping/>
  </p:clrMapOvr>
  <p:transition advTm="22000">
    <p:wheel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209</TotalTime>
  <Words>376</Words>
  <Application>Microsoft Office PowerPoint</Application>
  <PresentationFormat>Presentación en pantalla (4:3)</PresentationFormat>
  <Paragraphs>38</Paragraphs>
  <Slides>14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14</vt:i4>
      </vt:variant>
    </vt:vector>
  </HeadingPairs>
  <TitlesOfParts>
    <vt:vector size="16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26</cp:revision>
  <dcterms:created xsi:type="dcterms:W3CDTF">2012-07-01T18:59:43Z</dcterms:created>
  <dcterms:modified xsi:type="dcterms:W3CDTF">2012-08-31T21:31:22Z</dcterms:modified>
</cp:coreProperties>
</file>