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57" r:id="rId4"/>
    <p:sldId id="272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1" r:id="rId14"/>
    <p:sldId id="266" r:id="rId15"/>
    <p:sldId id="267" r:id="rId16"/>
    <p:sldId id="268" r:id="rId17"/>
    <p:sldId id="269" r:id="rId18"/>
    <p:sldId id="274" r:id="rId19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ILa7evhHw59xGTJhNGKiw==" hashData="XqUznTvrYNQfq98yEdwCj7Yzul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22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331A6-EE7C-4C5E-92F2-9B09216ABB6B}" type="datetimeFigureOut">
              <a:rPr lang="es-ES" smtClean="0"/>
              <a:pPr/>
              <a:t>21/05/2015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E593B-C00A-4E4F-A83A-C54BA03E5D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0lf054sNaj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500166" y="1845462"/>
            <a:ext cx="62151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4000" dirty="0" smtClean="0">
                <a:solidFill>
                  <a:schemeClr val="bg1"/>
                </a:solidFill>
                <a:latin typeface="Lucida Calligraphy" pitchFamily="66" charset="0"/>
              </a:rPr>
              <a:t>De corazón </a:t>
            </a:r>
          </a:p>
          <a:p>
            <a:pPr algn="ctr"/>
            <a:r>
              <a:rPr lang="es-AR" sz="4000" dirty="0" smtClean="0">
                <a:solidFill>
                  <a:schemeClr val="bg1"/>
                </a:solidFill>
                <a:latin typeface="Lucida Calligraphy" pitchFamily="66" charset="0"/>
              </a:rPr>
              <a:t>a corazón</a:t>
            </a:r>
            <a:endParaRPr lang="es-ES" sz="4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8" name="7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5060172"/>
            <a:ext cx="714380" cy="405898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214414" y="5238767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786578" y="3571879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Roberto Carlos</a:t>
            </a:r>
            <a:endParaRPr lang="es-ES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6000">
    <p:split orient="vert"/>
    <p:sndAc>
      <p:stSnd>
        <p:snd r:embed="rId2" name="DE CORAZON A CORAZON - ROBERTO CARL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ROSA CON PARE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051720" y="3721595"/>
            <a:ext cx="4752528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/>
            </a:r>
            <a:br>
              <a:rPr lang="es-ES" dirty="0"/>
            </a:b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Acércate, 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más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junto a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mi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quiero sentir ese sueño de amor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 quedarme así</a:t>
            </a:r>
            <a:endParaRPr lang="es-ES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2000" dirty="0" smtClean="0">
                <a:latin typeface="Lucida Calligraphy" pitchFamily="66" charset="0"/>
              </a:rPr>
              <a:t/>
            </a:r>
            <a:br>
              <a:rPr lang="es-ES" sz="2000" dirty="0" smtClean="0">
                <a:latin typeface="Lucida Calligraphy" pitchFamily="66" charset="0"/>
              </a:rPr>
            </a:br>
            <a:endParaRPr lang="es-ES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1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Imagen5.jpg"/>
          <p:cNvPicPr>
            <a:picLocks noChangeAspect="1"/>
          </p:cNvPicPr>
          <p:nvPr/>
        </p:nvPicPr>
        <p:blipFill>
          <a:blip r:embed="rId2" cstate="print"/>
          <a:srcRect b="7161"/>
          <a:stretch>
            <a:fillRect/>
          </a:stretch>
        </p:blipFill>
        <p:spPr>
          <a:xfrm>
            <a:off x="0" y="-1"/>
            <a:ext cx="9143999" cy="571645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4657700"/>
            <a:ext cx="4067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En sintonía  la emoción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Lucida Calligraphy" pitchFamily="66" charset="0"/>
              </a:rPr>
              <a:t> de corazón a corazón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00G0546a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62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1520" y="3690944"/>
            <a:ext cx="417646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/>
            </a:r>
            <a:br>
              <a:rPr lang="es-ES" dirty="0"/>
            </a:br>
            <a:r>
              <a:rPr lang="es-ES" sz="1600" dirty="0">
                <a:latin typeface="Lucida Calligraphy" pitchFamily="66" charset="0"/>
              </a:rPr>
              <a:t>Yo soy </a:t>
            </a:r>
            <a:r>
              <a:rPr lang="es-ES" sz="1600" dirty="0" smtClean="0">
                <a:latin typeface="Lucida Calligraphy" pitchFamily="66" charset="0"/>
              </a:rPr>
              <a:t>así, un </a:t>
            </a:r>
            <a:r>
              <a:rPr lang="es-ES" sz="1600" dirty="0">
                <a:latin typeface="Lucida Calligraphy" pitchFamily="66" charset="0"/>
              </a:rPr>
              <a:t>soñador</a:t>
            </a:r>
            <a:r>
              <a:rPr lang="es-ES" sz="16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que </a:t>
            </a:r>
            <a:r>
              <a:rPr lang="es-ES" sz="1600" dirty="0">
                <a:latin typeface="Lucida Calligraphy" pitchFamily="66" charset="0"/>
              </a:rPr>
              <a:t>encontró en la </a:t>
            </a:r>
            <a:r>
              <a:rPr lang="es-ES" sz="1600" dirty="0" smtClean="0">
                <a:latin typeface="Lucida Calligraphy" pitchFamily="66" charset="0"/>
              </a:rPr>
              <a:t>vida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el camino 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de </a:t>
            </a:r>
            <a:r>
              <a:rPr lang="es-ES" sz="1600" dirty="0">
                <a:latin typeface="Lucida Calligraphy" pitchFamily="66" charset="0"/>
              </a:rPr>
              <a:t>un gran </a:t>
            </a:r>
            <a:r>
              <a:rPr lang="es-ES" sz="1600" dirty="0" smtClean="0">
                <a:latin typeface="Lucida Calligraphy" pitchFamily="66" charset="0"/>
              </a:rPr>
              <a:t>amor.</a:t>
            </a:r>
            <a:br>
              <a:rPr lang="es-ES" sz="1600" dirty="0" smtClean="0">
                <a:latin typeface="Lucida Calligraphy" pitchFamily="66" charset="0"/>
              </a:rPr>
            </a:br>
            <a:endParaRPr lang="es-ES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0t8053mIP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0364" y="0"/>
            <a:ext cx="9184364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1520" y="3145532"/>
            <a:ext cx="33843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/>
            </a:r>
            <a:br>
              <a:rPr lang="es-ES" dirty="0"/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Deja tus besos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demostrar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lo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que tu amor me puede dar</a:t>
            </a:r>
            <a:r>
              <a:rPr lang="es-ES" sz="2000" dirty="0">
                <a:solidFill>
                  <a:schemeClr val="bg1"/>
                </a:solidFill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p:transition spd="slow" advClick="0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9729574-shilhouette-de-romanticos-y-felicidad-parejas-en-el-puente-sobre-el-r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9999" y="0"/>
            <a:ext cx="9203997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86000" y="4009627"/>
            <a:ext cx="457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Tus besos en la madrugada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abrazos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al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amanecer,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en tu sonrisa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enamorada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tantas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cosas puedo ver</a:t>
            </a:r>
            <a:r>
              <a:rPr lang="es-ES" sz="1600" dirty="0"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p:transition spd="slow" advClick="0" advTm="2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5930700-md.jpg"/>
          <p:cNvPicPr>
            <a:picLocks noChangeAspect="1"/>
          </p:cNvPicPr>
          <p:nvPr/>
        </p:nvPicPr>
        <p:blipFill>
          <a:blip r:embed="rId2" cstate="print"/>
          <a:srcRect b="500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95536" y="3274222"/>
            <a:ext cx="403244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/>
            </a:r>
            <a:br>
              <a:rPr lang="es-ES" dirty="0"/>
            </a:b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Yo quiero caminar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contigo,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yo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quiero todo este amor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pues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todo es mucho mas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bonito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un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mundo lindo para dos.</a:t>
            </a:r>
            <a:r>
              <a:rPr lang="es-ES" sz="1600" dirty="0">
                <a:latin typeface="Lucida Calligraphy" pitchFamily="66" charset="0"/>
              </a:rPr>
              <a:t> </a:t>
            </a:r>
          </a:p>
        </p:txBody>
      </p:sp>
    </p:spTree>
  </p:cSld>
  <p:clrMapOvr>
    <a:masterClrMapping/>
  </p:clrMapOvr>
  <p:transition spd="slow" advClick="0"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ESO 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4308"/>
            <a:ext cx="9144000" cy="5743615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11560" y="2588196"/>
            <a:ext cx="30243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Todo es amor, </a:t>
            </a:r>
            <a:endParaRPr lang="es-ES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lo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que me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das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y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nuestros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besos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tienen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sabor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de : “te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quiero 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mas”.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ESO EN PRIMAVE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2163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547664" y="4153644"/>
            <a:ext cx="3960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Lucida Calligraphy" pitchFamily="66" charset="0"/>
              </a:rPr>
              <a:t>Y yo me acerco mas a ti</a:t>
            </a:r>
            <a:r>
              <a:rPr lang="es-ES" sz="16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yo </a:t>
            </a:r>
            <a:r>
              <a:rPr lang="es-ES" sz="1600" dirty="0">
                <a:latin typeface="Lucida Calligraphy" pitchFamily="66" charset="0"/>
              </a:rPr>
              <a:t>te amo tanto, ven aquí</a:t>
            </a:r>
            <a:r>
              <a:rPr lang="es-ES" sz="16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somos </a:t>
            </a:r>
            <a:r>
              <a:rPr lang="es-ES" sz="1600" dirty="0">
                <a:latin typeface="Lucida Calligraphy" pitchFamily="66" charset="0"/>
              </a:rPr>
              <a:t>así, </a:t>
            </a:r>
            <a:endParaRPr lang="es-ES" sz="1600" dirty="0" smtClean="0"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tal </a:t>
            </a:r>
            <a:r>
              <a:rPr lang="es-ES" sz="1600" dirty="0">
                <a:latin typeface="Lucida Calligraphy" pitchFamily="66" charset="0"/>
              </a:rPr>
              <a:t>para cual.</a:t>
            </a:r>
          </a:p>
        </p:txBody>
      </p:sp>
      <p:pic>
        <p:nvPicPr>
          <p:cNvPr id="5" name="4 Imagen" descr="Ilda y Alberto  ...jpg"/>
          <p:cNvPicPr>
            <a:picLocks noChangeAspect="1"/>
          </p:cNvPicPr>
          <p:nvPr/>
        </p:nvPicPr>
        <p:blipFill>
          <a:blip r:embed="rId3" cstate="print"/>
          <a:srcRect t="14273" r="15690"/>
          <a:stretch>
            <a:fillRect/>
          </a:stretch>
        </p:blipFill>
        <p:spPr>
          <a:xfrm flipH="1">
            <a:off x="7092280" y="265212"/>
            <a:ext cx="1440007" cy="160699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Click="0" advTm="24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857884" y="1857368"/>
            <a:ext cx="292895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latin typeface="Lucida Calligraphy" pitchFamily="66" charset="0"/>
              </a:rPr>
              <a:t>Y siempre </a:t>
            </a:r>
            <a:r>
              <a:rPr lang="es-ES" sz="1600" dirty="0">
                <a:latin typeface="Lucida Calligraphy" pitchFamily="66" charset="0"/>
              </a:rPr>
              <a:t>juntos seguimos los </a:t>
            </a:r>
            <a:r>
              <a:rPr lang="es-ES" sz="1600" dirty="0" smtClean="0">
                <a:latin typeface="Lucida Calligraphy" pitchFamily="66" charset="0"/>
              </a:rPr>
              <a:t>dos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un </a:t>
            </a:r>
            <a:r>
              <a:rPr lang="es-ES" sz="1600" dirty="0">
                <a:latin typeface="Lucida Calligraphy" pitchFamily="66" charset="0"/>
              </a:rPr>
              <a:t>camino igual</a:t>
            </a:r>
            <a:r>
              <a:rPr lang="es-ES" sz="16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 </a:t>
            </a:r>
            <a:r>
              <a:rPr lang="es-ES" sz="1600" dirty="0">
                <a:latin typeface="Lucida Calligraphy" pitchFamily="66" charset="0"/>
              </a:rPr>
              <a:t>en sintonía la </a:t>
            </a:r>
            <a:r>
              <a:rPr lang="es-ES" sz="1600" dirty="0" smtClean="0">
                <a:latin typeface="Lucida Calligraphy" pitchFamily="66" charset="0"/>
              </a:rPr>
              <a:t>emoción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de </a:t>
            </a:r>
            <a:r>
              <a:rPr lang="es-ES" sz="1600" dirty="0">
                <a:latin typeface="Lucida Calligraphy" pitchFamily="66" charset="0"/>
              </a:rPr>
              <a:t>corazón </a:t>
            </a:r>
            <a:endParaRPr lang="es-ES" sz="1600" dirty="0" smtClean="0">
              <a:latin typeface="Lucida Calligraphy" pitchFamily="66" charset="0"/>
            </a:endParaRP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a </a:t>
            </a:r>
            <a:r>
              <a:rPr lang="es-ES" sz="1600" dirty="0">
                <a:latin typeface="Lucida Calligraphy" pitchFamily="66" charset="0"/>
              </a:rPr>
              <a:t>corazón</a:t>
            </a:r>
          </a:p>
        </p:txBody>
      </p:sp>
      <p:pic>
        <p:nvPicPr>
          <p:cNvPr id="3" name="2 Imagen" descr="18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857884" cy="5715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 spd="slow" advClick="0" advTm="2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MOR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9552"/>
            <a:ext cx="9144000" cy="5774552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86000" y="841277"/>
            <a:ext cx="457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Lucida Calligraphy" pitchFamily="66" charset="0"/>
              </a:rPr>
              <a:t>Tus besos en la madrugada</a:t>
            </a:r>
            <a:r>
              <a:rPr lang="es-ES" sz="16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abrazos </a:t>
            </a:r>
            <a:r>
              <a:rPr lang="es-ES" sz="1600" dirty="0">
                <a:latin typeface="Lucida Calligraphy" pitchFamily="66" charset="0"/>
              </a:rPr>
              <a:t>al </a:t>
            </a:r>
            <a:r>
              <a:rPr lang="es-ES" sz="1600" dirty="0" smtClean="0">
                <a:latin typeface="Lucida Calligraphy" pitchFamily="66" charset="0"/>
              </a:rPr>
              <a:t>amanecer,</a:t>
            </a:r>
          </a:p>
        </p:txBody>
      </p:sp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MADA 11.jpg"/>
          <p:cNvPicPr>
            <a:picLocks noChangeAspect="1"/>
          </p:cNvPicPr>
          <p:nvPr/>
        </p:nvPicPr>
        <p:blipFill>
          <a:blip r:embed="rId2" cstate="print"/>
          <a:srcRect b="750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86000" y="4513684"/>
            <a:ext cx="457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Y  en tu sonrisa enamorada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tantas cosas puedo ver.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noname (4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4 Imagen" descr="318322_232150513510986_37010530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3643318"/>
            <a:ext cx="1143008" cy="163697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1500166" y="4297660"/>
            <a:ext cx="48577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Lucida Calligraphy" pitchFamily="66" charset="0"/>
              </a:rPr>
              <a:t>Yo quiero caminar contigo</a:t>
            </a:r>
            <a:r>
              <a:rPr lang="es-ES" sz="16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yo </a:t>
            </a:r>
            <a:r>
              <a:rPr lang="es-ES" sz="1600" dirty="0">
                <a:latin typeface="Lucida Calligraphy" pitchFamily="66" charset="0"/>
              </a:rPr>
              <a:t>quiero todo este amor</a:t>
            </a:r>
            <a:r>
              <a:rPr lang="es-ES" sz="16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pues </a:t>
            </a:r>
            <a:r>
              <a:rPr lang="es-ES" sz="1600" dirty="0">
                <a:latin typeface="Lucida Calligraphy" pitchFamily="66" charset="0"/>
              </a:rPr>
              <a:t>todo es mucho mas bonito</a:t>
            </a:r>
            <a:r>
              <a:rPr lang="es-ES" sz="1600" dirty="0" smtClean="0">
                <a:latin typeface="Lucida Calligraphy" pitchFamily="66" charset="0"/>
              </a:rPr>
              <a:t>,</a:t>
            </a:r>
          </a:p>
          <a:p>
            <a:pPr algn="ctr"/>
            <a:r>
              <a:rPr lang="es-ES" sz="1600" dirty="0" smtClean="0">
                <a:latin typeface="Lucida Calligraphy" pitchFamily="66" charset="0"/>
              </a:rPr>
              <a:t>un </a:t>
            </a:r>
            <a:r>
              <a:rPr lang="es-ES" sz="1600" dirty="0">
                <a:latin typeface="Lucida Calligraphy" pitchFamily="66" charset="0"/>
              </a:rPr>
              <a:t>mundo lindo para dos</a:t>
            </a:r>
            <a:r>
              <a:rPr lang="es-ES" sz="1600" dirty="0" smtClean="0">
                <a:latin typeface="Lucida Calligraphy" pitchFamily="66" charset="0"/>
              </a:rPr>
              <a:t/>
            </a:r>
            <a:br>
              <a:rPr lang="es-ES" sz="1600" dirty="0" smtClean="0">
                <a:latin typeface="Lucida Calligraphy" pitchFamily="66" charset="0"/>
              </a:rPr>
            </a:br>
            <a:endParaRPr lang="es-ES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os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1520" y="4214822"/>
            <a:ext cx="36724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Tus besos en la madrugada</a:t>
            </a:r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,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Lucida Calligraphy" pitchFamily="66" charset="0"/>
              </a:rPr>
              <a:t>abrazos </a:t>
            </a:r>
            <a:r>
              <a:rPr lang="es-ES" sz="1600" dirty="0">
                <a:solidFill>
                  <a:schemeClr val="bg1"/>
                </a:solidFill>
                <a:latin typeface="Lucida Calligraphy" pitchFamily="66" charset="0"/>
              </a:rPr>
              <a:t>al amanecer</a:t>
            </a:r>
          </a:p>
        </p:txBody>
      </p:sp>
    </p:spTree>
  </p:cSld>
  <p:clrMapOvr>
    <a:masterClrMapping/>
  </p:clrMapOvr>
  <p:transition spd="slow" advClick="0"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FRENTE SOÑADO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95536" y="4500574"/>
            <a:ext cx="30963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latin typeface="Lucida Calligraphy" pitchFamily="66" charset="0"/>
              </a:rPr>
              <a:t>y en tu sonrisa </a:t>
            </a:r>
            <a:r>
              <a:rPr lang="es-ES" sz="1600" dirty="0" smtClean="0">
                <a:latin typeface="Lucida Calligraphy" pitchFamily="66" charset="0"/>
              </a:rPr>
              <a:t>enamorada</a:t>
            </a:r>
          </a:p>
          <a:p>
            <a:pPr algn="ctr"/>
            <a:r>
              <a:rPr lang="es-ES" sz="1600" dirty="0">
                <a:latin typeface="Lucida Calligraphy" pitchFamily="66" charset="0"/>
              </a:rPr>
              <a:t>t</a:t>
            </a:r>
            <a:r>
              <a:rPr lang="es-ES" sz="1600" dirty="0" smtClean="0">
                <a:latin typeface="Lucida Calligraphy" pitchFamily="66" charset="0"/>
              </a:rPr>
              <a:t>antas </a:t>
            </a:r>
            <a:r>
              <a:rPr lang="es-ES" sz="1600" dirty="0">
                <a:latin typeface="Lucida Calligraphy" pitchFamily="66" charset="0"/>
              </a:rPr>
              <a:t>cosas puedo ver</a:t>
            </a:r>
            <a:r>
              <a:rPr lang="es-ES" sz="1600" dirty="0" smtClean="0">
                <a:latin typeface="Lucida Calligraphy" pitchFamily="66" charset="0"/>
              </a:rPr>
              <a:t>.</a:t>
            </a:r>
          </a:p>
        </p:txBody>
      </p:sp>
    </p:spTree>
  </p:cSld>
  <p:clrMapOvr>
    <a:masterClrMapping/>
  </p:clrMapOvr>
  <p:transition spd="slow" advClick="0" advTm="8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A..FLOR RO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9" name="8 Imagen" descr="QUE PORQUÈ..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3893478"/>
            <a:ext cx="1497062" cy="162181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2" name="11 CuadroTexto"/>
          <p:cNvSpPr txBox="1"/>
          <p:nvPr/>
        </p:nvSpPr>
        <p:spPr>
          <a:xfrm>
            <a:off x="2571736" y="5000640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err="1" smtClean="0">
                <a:latin typeface="Lucida Calligraphy" pitchFamily="66" charset="0"/>
              </a:rPr>
              <a:t>Ilda</a:t>
            </a:r>
            <a:endParaRPr lang="es-ES" sz="20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072330" y="5072078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/>
              <a:t>Pps</a:t>
            </a:r>
            <a:r>
              <a:rPr lang="es-AR" sz="1200" dirty="0" smtClean="0"/>
              <a:t> sin fines de lucro</a:t>
            </a:r>
            <a:endParaRPr lang="es-ES" sz="1200" dirty="0"/>
          </a:p>
        </p:txBody>
      </p:sp>
    </p:spTree>
  </p:cSld>
  <p:clrMapOvr>
    <a:masterClrMapping/>
  </p:clrMapOvr>
  <p:transition spd="slow" advClick="0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178</Words>
  <Application>Microsoft Office PowerPoint</Application>
  <PresentationFormat>Presentación en pantalla (16:10)</PresentationFormat>
  <Paragraphs>55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Ilda</cp:lastModifiedBy>
  <cp:revision>73</cp:revision>
  <dcterms:created xsi:type="dcterms:W3CDTF">2013-10-15T05:21:40Z</dcterms:created>
  <dcterms:modified xsi:type="dcterms:W3CDTF">2015-05-21T14:41:05Z</dcterms:modified>
</cp:coreProperties>
</file>