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"/>
  </p:notesMasterIdLst>
  <p:sldIdLst>
    <p:sldId id="257" r:id="rId3"/>
    <p:sldId id="258" r:id="rId4"/>
    <p:sldId id="259" r:id="rId5"/>
  </p:sldIdLst>
  <p:sldSz cx="105124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Ax6WXEA/ixBf/YiMKLGpw==" hashData="RgGnpafBzrPCAAzsIE9+HX420P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18BA"/>
    <a:srgbClr val="F478D1"/>
    <a:srgbClr val="EF31B9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008" y="-384"/>
      </p:cViewPr>
      <p:guideLst>
        <p:guide orient="horz" pos="2160"/>
        <p:guide pos="331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DBFE3E-22F3-42BA-A4BB-CDE36CCADF3A}" type="datetimeFigureOut">
              <a:rPr lang="es-ES" smtClean="0"/>
              <a:pPr/>
              <a:t>02/10/2020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01688" y="685800"/>
            <a:ext cx="52546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3FC7AA-4BE3-4A13-AC2E-B1182608950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959714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801688" y="685800"/>
            <a:ext cx="5254625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3FC7AA-4BE3-4A13-AC2E-B11826089509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8434" y="2130431"/>
            <a:ext cx="8935562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6864" y="3886200"/>
            <a:ext cx="735869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02/10/2020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02/10/2020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30411" y="4406906"/>
            <a:ext cx="8935562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30411" y="2906713"/>
            <a:ext cx="8935562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02/10/2020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25621" y="1600206"/>
            <a:ext cx="464298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343816" y="1600206"/>
            <a:ext cx="464298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02/10/2020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5621" y="1535113"/>
            <a:ext cx="464481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5621" y="2174875"/>
            <a:ext cx="464481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340166" y="1535113"/>
            <a:ext cx="46466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340166" y="2174875"/>
            <a:ext cx="46466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02/10/2020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02/10/2020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02/10/2020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5621" y="273050"/>
            <a:ext cx="3458517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110066" y="273056"/>
            <a:ext cx="587673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25621" y="1435103"/>
            <a:ext cx="3458517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02/10/2020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60510" y="4800600"/>
            <a:ext cx="630745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60510" y="612775"/>
            <a:ext cx="630745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60510" y="5367338"/>
            <a:ext cx="630745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02/10/2020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02/10/2020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621510" y="274644"/>
            <a:ext cx="2365294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25621" y="274644"/>
            <a:ext cx="692068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4E56D4-5757-4997-9794-6B0A6F02613E}" type="datetimeFigureOut">
              <a:rPr lang="es-ES" smtClean="0"/>
              <a:pPr/>
              <a:t>02/10/2020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8432" y="2130428"/>
            <a:ext cx="893556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6864" y="3886200"/>
            <a:ext cx="735869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1664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25621" y="274638"/>
            <a:ext cx="946118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5621" y="1600206"/>
            <a:ext cx="946118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25621" y="6356356"/>
            <a:ext cx="24528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4E56D4-5757-4997-9794-6B0A6F02613E}" type="datetimeFigureOut">
              <a:rPr lang="es-ES" smtClean="0"/>
              <a:pPr/>
              <a:t>02/10/2020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591748" y="6356356"/>
            <a:ext cx="33289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33907" y="6356356"/>
            <a:ext cx="24528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F45207-F4BC-47EC-AE42-2B76091A37E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25621" y="6245225"/>
            <a:ext cx="2452899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7.png"/><Relationship Id="rId18" Type="http://schemas.openxmlformats.org/officeDocument/2006/relationships/audio" Target="../media/audio7.wav"/><Relationship Id="rId26" Type="http://schemas.openxmlformats.org/officeDocument/2006/relationships/audio" Target="../media/audio11.wav"/><Relationship Id="rId3" Type="http://schemas.openxmlformats.org/officeDocument/2006/relationships/image" Target="../media/image1.jpeg"/><Relationship Id="rId21" Type="http://schemas.openxmlformats.org/officeDocument/2006/relationships/image" Target="../media/image11.jpeg"/><Relationship Id="rId34" Type="http://schemas.openxmlformats.org/officeDocument/2006/relationships/audio" Target="../media/audio15.wav"/><Relationship Id="rId7" Type="http://schemas.openxmlformats.org/officeDocument/2006/relationships/image" Target="../media/image4.jpeg"/><Relationship Id="rId12" Type="http://schemas.openxmlformats.org/officeDocument/2006/relationships/audio" Target="../media/audio4.wav"/><Relationship Id="rId17" Type="http://schemas.openxmlformats.org/officeDocument/2006/relationships/image" Target="../media/image9.jpeg"/><Relationship Id="rId25" Type="http://schemas.openxmlformats.org/officeDocument/2006/relationships/image" Target="../media/image13.jpeg"/><Relationship Id="rId33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6" Type="http://schemas.openxmlformats.org/officeDocument/2006/relationships/audio" Target="../media/audio6.wav"/><Relationship Id="rId20" Type="http://schemas.openxmlformats.org/officeDocument/2006/relationships/audio" Target="../media/audio8.wav"/><Relationship Id="rId29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11" Type="http://schemas.openxmlformats.org/officeDocument/2006/relationships/image" Target="../media/image6.jpeg"/><Relationship Id="rId24" Type="http://schemas.openxmlformats.org/officeDocument/2006/relationships/audio" Target="../media/audio10.wav"/><Relationship Id="rId32" Type="http://schemas.openxmlformats.org/officeDocument/2006/relationships/audio" Target="../media/audio14.wav"/><Relationship Id="rId5" Type="http://schemas.openxmlformats.org/officeDocument/2006/relationships/image" Target="../media/image3.jpeg"/><Relationship Id="rId15" Type="http://schemas.openxmlformats.org/officeDocument/2006/relationships/image" Target="../media/image8.jpeg"/><Relationship Id="rId23" Type="http://schemas.openxmlformats.org/officeDocument/2006/relationships/image" Target="../media/image12.jpeg"/><Relationship Id="rId28" Type="http://schemas.openxmlformats.org/officeDocument/2006/relationships/audio" Target="../media/audio12.wav"/><Relationship Id="rId36" Type="http://schemas.openxmlformats.org/officeDocument/2006/relationships/image" Target="../media/image19.gif"/><Relationship Id="rId10" Type="http://schemas.openxmlformats.org/officeDocument/2006/relationships/audio" Target="../media/audio3.wav"/><Relationship Id="rId19" Type="http://schemas.openxmlformats.org/officeDocument/2006/relationships/image" Target="../media/image10.jpeg"/><Relationship Id="rId31" Type="http://schemas.openxmlformats.org/officeDocument/2006/relationships/image" Target="../media/image16.jpeg"/><Relationship Id="rId4" Type="http://schemas.openxmlformats.org/officeDocument/2006/relationships/image" Target="../media/image2.gif"/><Relationship Id="rId9" Type="http://schemas.openxmlformats.org/officeDocument/2006/relationships/image" Target="../media/image5.jpeg"/><Relationship Id="rId14" Type="http://schemas.openxmlformats.org/officeDocument/2006/relationships/audio" Target="../media/audio5.wav"/><Relationship Id="rId22" Type="http://schemas.openxmlformats.org/officeDocument/2006/relationships/audio" Target="../media/audio9.wav"/><Relationship Id="rId27" Type="http://schemas.openxmlformats.org/officeDocument/2006/relationships/image" Target="../media/image14.jpeg"/><Relationship Id="rId30" Type="http://schemas.openxmlformats.org/officeDocument/2006/relationships/audio" Target="../media/audio13.wav"/><Relationship Id="rId35" Type="http://schemas.openxmlformats.org/officeDocument/2006/relationships/image" Target="../media/image18.jpeg"/><Relationship Id="rId8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gif"/><Relationship Id="rId5" Type="http://schemas.openxmlformats.org/officeDocument/2006/relationships/image" Target="../media/image22.jpeg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4.png"/><Relationship Id="rId10" Type="http://schemas.openxmlformats.org/officeDocument/2006/relationships/image" Target="../media/image2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>
          <a:xfrm>
            <a:off x="5707" y="-37343"/>
            <a:ext cx="914400" cy="914400"/>
          </a:xfrm>
          <a:prstGeom prst="rect">
            <a:avLst/>
          </a:prstGeom>
          <a:solidFill>
            <a:srgbClr val="F418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43569" y="-1"/>
            <a:ext cx="10564643" cy="68934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45" name="Picture 21" descr="David Bisbal lanza nuevo disco con varias colaboraciones | Video | CN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95" r="20746"/>
          <a:stretch/>
        </p:blipFill>
        <p:spPr bwMode="auto">
          <a:xfrm>
            <a:off x="2501647" y="1056697"/>
            <a:ext cx="4954048" cy="5110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4105" y="3351646"/>
            <a:ext cx="6858000" cy="80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43415" y="3388992"/>
            <a:ext cx="6858000" cy="80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6" y="0"/>
            <a:ext cx="105124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783312"/>
            <a:ext cx="105124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30679" y="5898150"/>
            <a:ext cx="655493" cy="75770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827322" y="5214954"/>
            <a:ext cx="3095124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770650" y="4512350"/>
            <a:ext cx="4323047" cy="1521032"/>
          </a:xfrm>
          <a:prstGeom prst="rect">
            <a:avLst/>
          </a:prstGeom>
          <a:noFill/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DAVID</a:t>
            </a:r>
          </a:p>
          <a:p>
            <a:pPr algn="ctr"/>
            <a:r>
              <a:rPr lang="es-ES" sz="32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B</a:t>
            </a:r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rial Black" pitchFamily="34" charset="0"/>
              </a:rPr>
              <a:t>ISBAL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Arial Black" pitchFamily="34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949265" y="3841776"/>
            <a:ext cx="1847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i="1" dirty="0" smtClean="0"/>
              <a:t>DIGALE</a:t>
            </a:r>
          </a:p>
        </p:txBody>
      </p:sp>
      <p:sp>
        <p:nvSpPr>
          <p:cNvPr id="18" name="17 CuadroTexto"/>
          <p:cNvSpPr txBox="1"/>
          <p:nvPr/>
        </p:nvSpPr>
        <p:spPr>
          <a:xfrm>
            <a:off x="6338246" y="463400"/>
            <a:ext cx="18477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i="1" dirty="0" smtClean="0"/>
              <a:t>PERDON</a:t>
            </a:r>
            <a:endParaRPr lang="es-ES" sz="2000" b="1" i="1" dirty="0"/>
          </a:p>
        </p:txBody>
      </p:sp>
      <p:sp>
        <p:nvSpPr>
          <p:cNvPr id="31" name="30 Rectángulo"/>
          <p:cNvSpPr/>
          <p:nvPr/>
        </p:nvSpPr>
        <p:spPr>
          <a:xfrm>
            <a:off x="921949" y="4470459"/>
            <a:ext cx="157969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i="1" dirty="0" smtClean="0"/>
              <a:t>A PARTIR </a:t>
            </a:r>
          </a:p>
          <a:p>
            <a:r>
              <a:rPr lang="es-ES" sz="2000" b="1" i="1" dirty="0" smtClean="0"/>
              <a:t>DE HOY</a:t>
            </a:r>
            <a:endParaRPr lang="es-ES" sz="2000" b="1" i="1" dirty="0" smtClean="0"/>
          </a:p>
          <a:p>
            <a:endParaRPr lang="es-ES" sz="1400" i="1" dirty="0" smtClean="0"/>
          </a:p>
        </p:txBody>
      </p:sp>
      <p:sp>
        <p:nvSpPr>
          <p:cNvPr id="33" name="32 Rectángulo"/>
          <p:cNvSpPr/>
          <p:nvPr/>
        </p:nvSpPr>
        <p:spPr>
          <a:xfrm>
            <a:off x="3515154" y="297476"/>
            <a:ext cx="171945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i="1" dirty="0" smtClean="0">
                <a:cs typeface="Arial" pitchFamily="34" charset="0"/>
              </a:rPr>
              <a:t>BESAME </a:t>
            </a:r>
            <a:r>
              <a:rPr lang="es-ES" b="1" i="1" dirty="0" smtClean="0">
                <a:cs typeface="Arial" pitchFamily="34" charset="0"/>
              </a:rPr>
              <a:t>CON JUAN MAGAN</a:t>
            </a:r>
            <a:endParaRPr lang="es-ES" b="1" i="1" dirty="0" smtClean="0">
              <a:cs typeface="Arial" pitchFamily="34" charset="0"/>
            </a:endParaRPr>
          </a:p>
        </p:txBody>
      </p:sp>
      <p:sp>
        <p:nvSpPr>
          <p:cNvPr id="35" name="34 CuadroTexto"/>
          <p:cNvSpPr txBox="1"/>
          <p:nvPr/>
        </p:nvSpPr>
        <p:spPr>
          <a:xfrm>
            <a:off x="8431918" y="2815627"/>
            <a:ext cx="23747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i="1" dirty="0" smtClean="0"/>
              <a:t>ESCONDIDOS</a:t>
            </a:r>
          </a:p>
          <a:p>
            <a:r>
              <a:rPr lang="es-ES" sz="2000" b="1" i="1" dirty="0" smtClean="0"/>
              <a:t>CON CHENOA</a:t>
            </a:r>
            <a:endParaRPr lang="es-ES" sz="2000" b="1" i="1" dirty="0" smtClean="0"/>
          </a:p>
          <a:p>
            <a:endParaRPr lang="es-ES" sz="1400" i="1" dirty="0"/>
          </a:p>
        </p:txBody>
      </p:sp>
      <p:sp>
        <p:nvSpPr>
          <p:cNvPr id="41" name="40 Rectángulo"/>
          <p:cNvSpPr/>
          <p:nvPr/>
        </p:nvSpPr>
        <p:spPr>
          <a:xfrm>
            <a:off x="8464992" y="1167764"/>
            <a:ext cx="132921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b="1" i="1" dirty="0" smtClean="0"/>
              <a:t>Y SI FUERA</a:t>
            </a:r>
          </a:p>
          <a:p>
            <a:r>
              <a:rPr lang="es-ES" sz="2000" b="1" i="1" dirty="0" smtClean="0"/>
              <a:t>ELLA</a:t>
            </a:r>
            <a:endParaRPr lang="es-ES" sz="2000" b="1" i="1" dirty="0"/>
          </a:p>
        </p:txBody>
      </p:sp>
      <p:sp>
        <p:nvSpPr>
          <p:cNvPr id="45" name="44 Rectángulo"/>
          <p:cNvSpPr/>
          <p:nvPr/>
        </p:nvSpPr>
        <p:spPr>
          <a:xfrm>
            <a:off x="8422718" y="2004858"/>
            <a:ext cx="162494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i="1" dirty="0" smtClean="0"/>
              <a:t>ESTA </a:t>
            </a:r>
          </a:p>
          <a:p>
            <a:r>
              <a:rPr lang="es-ES" sz="2000" b="1" i="1" dirty="0" smtClean="0"/>
              <a:t>AUSENCIA</a:t>
            </a:r>
            <a:endParaRPr lang="es-ES" sz="2000" b="1" i="1" dirty="0" smtClean="0"/>
          </a:p>
        </p:txBody>
      </p:sp>
      <p:sp>
        <p:nvSpPr>
          <p:cNvPr id="52" name="51 CuadroTexto"/>
          <p:cNvSpPr txBox="1"/>
          <p:nvPr/>
        </p:nvSpPr>
        <p:spPr>
          <a:xfrm>
            <a:off x="8451959" y="287601"/>
            <a:ext cx="17636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i="1" dirty="0" smtClean="0"/>
              <a:t>ME ENAMORE </a:t>
            </a:r>
          </a:p>
          <a:p>
            <a:r>
              <a:rPr lang="es-ES" sz="2000" b="1" i="1" dirty="0" smtClean="0"/>
              <a:t>DE TI</a:t>
            </a:r>
            <a:endParaRPr lang="es-ES" sz="2000" b="1" i="1" dirty="0"/>
          </a:p>
        </p:txBody>
      </p:sp>
      <p:sp>
        <p:nvSpPr>
          <p:cNvPr id="55" name="54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9616347" y="6117883"/>
            <a:ext cx="642942" cy="328036"/>
          </a:xfrm>
          <a:prstGeom prst="actionButtonForwardNex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56" name="55 CuadroTexto"/>
          <p:cNvSpPr txBox="1"/>
          <p:nvPr/>
        </p:nvSpPr>
        <p:spPr>
          <a:xfrm>
            <a:off x="8328048" y="6143644"/>
            <a:ext cx="12883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/>
              <a:t>PARA SALIR</a:t>
            </a:r>
            <a:endParaRPr lang="es-ES" b="1" dirty="0"/>
          </a:p>
        </p:txBody>
      </p:sp>
      <p:sp>
        <p:nvSpPr>
          <p:cNvPr id="57" name="56 Rectángulo"/>
          <p:cNvSpPr/>
          <p:nvPr/>
        </p:nvSpPr>
        <p:spPr>
          <a:xfrm>
            <a:off x="2501647" y="6167236"/>
            <a:ext cx="4954048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0000FF"/>
                </a:solidFill>
              </a:rPr>
              <a:t>PINCHA EN LOS DISCOS PARA OIR LAS CANCIONES</a:t>
            </a:r>
            <a:endParaRPr lang="es-ES" b="1" dirty="0">
              <a:solidFill>
                <a:srgbClr val="0000FF"/>
              </a:solidFill>
            </a:endParaRPr>
          </a:p>
        </p:txBody>
      </p:sp>
      <p:sp>
        <p:nvSpPr>
          <p:cNvPr id="39" name="38 CuadroTexto"/>
          <p:cNvSpPr txBox="1"/>
          <p:nvPr/>
        </p:nvSpPr>
        <p:spPr>
          <a:xfrm>
            <a:off x="934852" y="2198804"/>
            <a:ext cx="23456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i="1" dirty="0" smtClean="0"/>
              <a:t>BULERIA</a:t>
            </a:r>
            <a:endParaRPr lang="es-ES" sz="2000" b="1" i="1" dirty="0"/>
          </a:p>
        </p:txBody>
      </p:sp>
      <p:sp>
        <p:nvSpPr>
          <p:cNvPr id="21" name="20 Rectángulo"/>
          <p:cNvSpPr/>
          <p:nvPr/>
        </p:nvSpPr>
        <p:spPr>
          <a:xfrm>
            <a:off x="919804" y="504307"/>
            <a:ext cx="1581843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b="1" i="1" dirty="0" smtClean="0"/>
              <a:t>MI PRINCESA</a:t>
            </a:r>
            <a:endParaRPr lang="es-ES" sz="2000" b="1" i="1" dirty="0" smtClean="0"/>
          </a:p>
          <a:p>
            <a:endParaRPr lang="es-ES" sz="1400" b="1" dirty="0"/>
          </a:p>
        </p:txBody>
      </p:sp>
      <p:sp>
        <p:nvSpPr>
          <p:cNvPr id="2" name="1 Rectángulo"/>
          <p:cNvSpPr/>
          <p:nvPr/>
        </p:nvSpPr>
        <p:spPr>
          <a:xfrm>
            <a:off x="864044" y="1233184"/>
            <a:ext cx="18719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i="1" dirty="0" smtClean="0"/>
              <a:t>SI LA QUIERES</a:t>
            </a:r>
          </a:p>
          <a:p>
            <a:r>
              <a:rPr lang="es-ES" b="1" i="1" dirty="0" smtClean="0"/>
              <a:t>CON AITANA</a:t>
            </a:r>
            <a:endParaRPr lang="es-ES" b="1" i="1" dirty="0"/>
          </a:p>
        </p:txBody>
      </p:sp>
      <p:sp>
        <p:nvSpPr>
          <p:cNvPr id="7" name="6 Rectángulo"/>
          <p:cNvSpPr/>
          <p:nvPr/>
        </p:nvSpPr>
        <p:spPr>
          <a:xfrm>
            <a:off x="927972" y="3100274"/>
            <a:ext cx="168898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i="1" dirty="0" smtClean="0"/>
              <a:t>AVE MARIA</a:t>
            </a:r>
            <a:endParaRPr lang="es-ES" sz="2000" b="1" i="1" dirty="0"/>
          </a:p>
        </p:txBody>
      </p:sp>
      <p:sp>
        <p:nvSpPr>
          <p:cNvPr id="20" name="19 Rectángulo"/>
          <p:cNvSpPr/>
          <p:nvPr/>
        </p:nvSpPr>
        <p:spPr>
          <a:xfrm>
            <a:off x="8491551" y="4860493"/>
            <a:ext cx="186171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400" b="1" i="1" dirty="0" smtClean="0"/>
          </a:p>
          <a:p>
            <a:r>
              <a:rPr lang="en-US" sz="2400" b="1" i="1" dirty="0" smtClean="0"/>
              <a:t>SIN TI con</a:t>
            </a:r>
          </a:p>
          <a:p>
            <a:r>
              <a:rPr lang="en-US" sz="2400" b="1" i="1" dirty="0" smtClean="0"/>
              <a:t>Andra </a:t>
            </a:r>
            <a:r>
              <a:rPr lang="en-US" sz="2400" b="1" i="1" dirty="0"/>
              <a:t>feat. </a:t>
            </a:r>
            <a:endParaRPr lang="es-ES" sz="2400" b="1" i="1" dirty="0"/>
          </a:p>
        </p:txBody>
      </p:sp>
      <p:sp>
        <p:nvSpPr>
          <p:cNvPr id="24" name="23 Rectángulo"/>
          <p:cNvSpPr/>
          <p:nvPr/>
        </p:nvSpPr>
        <p:spPr>
          <a:xfrm>
            <a:off x="8451959" y="4417347"/>
            <a:ext cx="17636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i="1" dirty="0" smtClean="0"/>
              <a:t>CORAZON </a:t>
            </a:r>
          </a:p>
          <a:p>
            <a:r>
              <a:rPr lang="es-ES" sz="2000" b="1" i="1" dirty="0" smtClean="0"/>
              <a:t>QUE MIENTE</a:t>
            </a:r>
            <a:endParaRPr lang="es-ES" sz="2000" b="1" i="1" dirty="0"/>
          </a:p>
        </p:txBody>
      </p:sp>
      <p:sp>
        <p:nvSpPr>
          <p:cNvPr id="27" name="26 Rectángulo"/>
          <p:cNvSpPr/>
          <p:nvPr/>
        </p:nvSpPr>
        <p:spPr>
          <a:xfrm>
            <a:off x="8471377" y="3622325"/>
            <a:ext cx="212633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i="1" dirty="0" smtClean="0"/>
              <a:t>EN TUS</a:t>
            </a:r>
          </a:p>
          <a:p>
            <a:r>
              <a:rPr lang="es-ES" sz="2000" b="1" i="1" dirty="0" smtClean="0"/>
              <a:t>PLANES</a:t>
            </a:r>
            <a:endParaRPr lang="es-ES" sz="2000" b="1" i="1" dirty="0"/>
          </a:p>
        </p:txBody>
      </p:sp>
      <p:sp>
        <p:nvSpPr>
          <p:cNvPr id="5" name="AutoShape 9" descr="Hablemos del amor by Raphael (Single, Canción melódica): Reviews ..."/>
          <p:cNvSpPr>
            <a:spLocks noChangeAspect="1" noChangeArrowheads="1"/>
          </p:cNvSpPr>
          <p:nvPr/>
        </p:nvSpPr>
        <p:spPr bwMode="auto">
          <a:xfrm>
            <a:off x="307976" y="7941"/>
            <a:ext cx="304801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26" name="Picture 2" descr="davidbisbal (@davidbisbal) | Twitter">
            <a:hlinkClick r:id="" action="ppaction://noaction" highlightClick="1">
              <a:snd r:embed="rId6" name="David Bisbal - Mi Princesa.wav"/>
            </a:hlinkClick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396" y="230222"/>
            <a:ext cx="742695" cy="74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Jose Luis\Desktop\descarga.jpg">
            <a:hlinkClick r:id="" action="ppaction://noaction" highlightClick="1">
              <a:snd r:embed="rId8" name="David Bisbal, Aitana - Si Tú La Quieres.wav"/>
            </a:hlinkClick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396" y="1085819"/>
            <a:ext cx="722648" cy="695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5" descr="El (naturalmente) pequeño regalo de cumpleaños de David Bisbal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31" name="Picture 7" descr="El (naturalmente) pequeño regalo de cumpleaños de David Bisbal">
            <a:hlinkClick r:id="" action="ppaction://noaction" highlightClick="1">
              <a:snd r:embed="rId10" name="David Bisbal - Buleria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14" r="22337"/>
          <a:stretch/>
        </p:blipFill>
        <p:spPr bwMode="auto">
          <a:xfrm>
            <a:off x="230679" y="1976048"/>
            <a:ext cx="633365" cy="660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18 años después, David Bisbal sigue teniendo el Corazón Latino - Cadena Dial">
            <a:hlinkClick r:id="" action="ppaction://noaction" highlightClick="1">
              <a:snd r:embed="rId12" name="David Bisbal - Ave María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06" r="24153"/>
          <a:stretch/>
        </p:blipFill>
        <p:spPr bwMode="auto">
          <a:xfrm>
            <a:off x="210402" y="2795179"/>
            <a:ext cx="700962" cy="710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David Bisbal. Noticias, fotos y biografía de David Bisbal">
            <a:hlinkClick r:id="" action="ppaction://noaction" highlightClick="1">
              <a:snd r:embed="rId14" name="Digale - David Bisbal ft Shakira..wav"/>
            </a:hlinkClick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818" y="3600138"/>
            <a:ext cx="672131" cy="730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David Bisbal pierde los nervios contra una fan: &quot;Tú a mí no me conoces de  nada&quot;">
            <a:hlinkClick r:id="" action="ppaction://noaction" highlightClick="1">
              <a:snd r:embed="rId16" name="David Bisbal, Sebastián Yatra - A Partir De Hoy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34" r="27010"/>
          <a:stretch/>
        </p:blipFill>
        <p:spPr bwMode="auto">
          <a:xfrm>
            <a:off x="230679" y="4417347"/>
            <a:ext cx="660409" cy="697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David Bisbal enseña el 'making of' del videoclip 'Si tu la quieres' | El  Comercio">
            <a:hlinkClick r:id="" action="ppaction://noaction" highlightClick="1">
              <a:snd r:embed="rId18" name="David Bisbal - Me Enamoré De Ti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1" r="34648"/>
          <a:stretch/>
        </p:blipFill>
        <p:spPr bwMode="auto">
          <a:xfrm>
            <a:off x="7789279" y="267345"/>
            <a:ext cx="633439" cy="728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Bésame de David Bisbal &amp; Juan Magán en Amazon Music - Amazon.es">
            <a:hlinkClick r:id="" action="ppaction://noaction" highlightClick="1">
              <a:snd r:embed="rId20" name="David Bisbal, Juan Magán - Bésame.wav"/>
            </a:hlinkClick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6023" y="218854"/>
            <a:ext cx="723391" cy="723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Venta de entradas David Bisbal en Gran Canaria *">
            <a:hlinkClick r:id="" action="ppaction://noaction" highlightClick="1">
              <a:snd r:embed="rId22" name="David Bisbal, Greeicy - Perdón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81" r="22506"/>
          <a:stretch/>
        </p:blipFill>
        <p:spPr bwMode="auto">
          <a:xfrm>
            <a:off x="5609352" y="241525"/>
            <a:ext cx="672893" cy="720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21" descr="David Bisbal lanza nuevo disco con varias colaboraciones | Video | CNN">
            <a:hlinkClick r:id="" action="ppaction://noaction" highlightClick="1">
              <a:snd r:embed="rId24" name="David Bisbal - Y Si Fuera Ella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95" r="20746"/>
          <a:stretch/>
        </p:blipFill>
        <p:spPr bwMode="auto">
          <a:xfrm>
            <a:off x="7841920" y="1085819"/>
            <a:ext cx="645367" cy="640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4" descr="Resultado de imagen de tino casal eloise"/>
          <p:cNvSpPr>
            <a:spLocks noChangeAspect="1" noChangeArrowheads="1"/>
          </p:cNvSpPr>
          <p:nvPr/>
        </p:nvSpPr>
        <p:spPr bwMode="auto">
          <a:xfrm>
            <a:off x="155574" y="-548131"/>
            <a:ext cx="708470" cy="708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46" name="Picture 22" descr="C:\Users\Jose Luis\Desktop\david-bisbal-20-1068x801.jpg">
            <a:hlinkClick r:id="" action="ppaction://noaction" highlightClick="1">
              <a:snd r:embed="rId26" name="David Bisbal - Esta Ausencia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86" t="10719" r="36606" b="2511"/>
          <a:stretch/>
        </p:blipFill>
        <p:spPr bwMode="auto">
          <a:xfrm>
            <a:off x="7827306" y="1854506"/>
            <a:ext cx="624653" cy="744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7" name="Picture 23" descr="C:\Users\Jose Luis\Desktop\david-bisbal-655x368.jpg">
            <a:hlinkClick r:id="" action="ppaction://noaction" highlightClick="1">
              <a:snd r:embed="rId28" name="Bisbal y Chenoa Escondidos   y mg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19" r="36420"/>
          <a:stretch/>
        </p:blipFill>
        <p:spPr bwMode="auto">
          <a:xfrm>
            <a:off x="7833528" y="2743560"/>
            <a:ext cx="601697" cy="648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C:\Users\Jose Luis\Desktop\bisbal-david-image.jpg">
            <a:hlinkClick r:id="" action="ppaction://noaction" highlightClick="1">
              <a:snd r:embed="rId30" name="David Bisbal - En Tus Planes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528" y="3505277"/>
            <a:ext cx="631464" cy="736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9" name="Picture 25" descr="C:\Users\Jose Luis\Desktop\images (2).jpg">
            <a:hlinkClick r:id="" action="ppaction://noaction" highlightClick="1">
              <a:snd r:embed="rId32" name="David Bisbal - Corazón Que Miente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54"/>
          <a:stretch/>
        </p:blipFill>
        <p:spPr bwMode="auto">
          <a:xfrm>
            <a:off x="7762254" y="4330211"/>
            <a:ext cx="702738" cy="7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C:\Users\Jose Luis\Desktop\images.jpg">
            <a:hlinkClick r:id="" action="ppaction://noaction" highlightClick="1">
              <a:snd r:embed="rId34" name="Andra feat. David Bisbal - Without You.wav"/>
            </a:hlinkClick>
          </p:cNvPr>
          <p:cNvPicPr>
            <a:picLocks noChangeAspect="1" noChangeArrowheads="1"/>
          </p:cNvPicPr>
          <p:nvPr/>
        </p:nvPicPr>
        <p:blipFill rotWithShape="1"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04"/>
          <a:stretch/>
        </p:blipFill>
        <p:spPr bwMode="auto">
          <a:xfrm>
            <a:off x="7755933" y="5114880"/>
            <a:ext cx="688202" cy="811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3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945738" y="5875992"/>
            <a:ext cx="1688980" cy="77986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9" descr="C:\Users\Jose Luis\Desktop\screen-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512425" cy="6858000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8000"/>
          </a:blip>
          <a:srcRect/>
          <a:stretch>
            <a:fillRect/>
          </a:stretch>
        </p:blipFill>
        <p:spPr bwMode="auto">
          <a:xfrm>
            <a:off x="-1" y="1"/>
            <a:ext cx="105124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8987" y="3389002"/>
            <a:ext cx="6858000" cy="80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43418" y="3389002"/>
            <a:ext cx="6858000" cy="80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4"/>
            <a:ext cx="10512425" cy="69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6783323"/>
            <a:ext cx="10512425" cy="74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31855" y="5803940"/>
            <a:ext cx="692726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276722" y="4572019"/>
            <a:ext cx="3095124" cy="1100994"/>
          </a:xfrm>
          <a:prstGeom prst="rect">
            <a:avLst/>
          </a:prstGeom>
        </p:spPr>
        <p:txBody>
          <a:bodyPr wrap="square" lIns="84505" tIns="42253" rIns="84505" bIns="42253">
            <a:spAutoFit/>
          </a:bodyPr>
          <a:lstStyle/>
          <a:p>
            <a:pPr algn="ctr"/>
            <a:endParaRPr lang="es-ES" sz="66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40625" y="501230"/>
            <a:ext cx="3220467" cy="3146799"/>
          </a:xfrm>
          <a:prstGeom prst="rect">
            <a:avLst/>
          </a:prstGeom>
        </p:spPr>
        <p:txBody>
          <a:bodyPr wrap="none" lIns="84505" tIns="42253" rIns="84505" bIns="42253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UN FUERTE </a:t>
            </a:r>
          </a:p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ABRAZO,</a:t>
            </a:r>
          </a:p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QUE TENGAS</a:t>
            </a:r>
          </a:p>
          <a:p>
            <a:pPr algn="ctr"/>
            <a:r>
              <a:rPr lang="es-ES" sz="3400" b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UN BUEN DIA</a:t>
            </a:r>
          </a:p>
          <a:p>
            <a:pPr algn="ctr"/>
            <a:endParaRPr lang="es-ES" sz="34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042037" y="-616749"/>
            <a:ext cx="4021713" cy="642391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5766" tIns="52883" rIns="105766" bIns="52883">
            <a:spAutoFit/>
          </a:bodyPr>
          <a:lstStyle/>
          <a:p>
            <a:pPr algn="ctr" defTabSz="1057595" eaLnBrk="0" hangingPunct="0">
              <a:spcBef>
                <a:spcPct val="50000"/>
              </a:spcBef>
            </a:pPr>
            <a:endParaRPr lang="fr-FR" sz="41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57595" eaLnBrk="0" hangingPunct="0">
              <a:spcBef>
                <a:spcPct val="50000"/>
              </a:spcBef>
            </a:pPr>
            <a:r>
              <a:rPr lang="fr-FR" sz="41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41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1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57595" eaLnBrk="0" hangingPunct="0">
                <a:spcBef>
                  <a:spcPct val="50000"/>
                </a:spcBef>
              </a:pPr>
              <a:t>viernes, 02 de octubre de 2020</a:t>
            </a:fld>
            <a:endParaRPr lang="es-ES" sz="41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57595" eaLnBrk="0" hangingPunct="0">
              <a:spcBef>
                <a:spcPct val="50000"/>
              </a:spcBef>
            </a:pPr>
            <a:r>
              <a:rPr lang="fr-FR" sz="37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7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7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1057595" eaLnBrk="0" hangingPunct="0">
                <a:spcBef>
                  <a:spcPct val="50000"/>
                </a:spcBef>
              </a:pPr>
              <a:t>09:51</a:t>
            </a:fld>
            <a:r>
              <a:rPr lang="fr-FR" sz="37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7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7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7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1057595" eaLnBrk="0" hangingPunct="0">
              <a:spcBef>
                <a:spcPct val="50000"/>
              </a:spcBef>
            </a:pPr>
            <a:endParaRPr lang="fr-FR" sz="37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57854" y="5611366"/>
            <a:ext cx="2309464" cy="934064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101748" y="6146194"/>
            <a:ext cx="12883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/>
              <a:t>PARA SALIR</a:t>
            </a:r>
          </a:p>
        </p:txBody>
      </p:sp>
      <p:sp>
        <p:nvSpPr>
          <p:cNvPr id="15" name="14 Botón de acción: Hacia delante o Siguiente">
            <a:hlinkClick r:id="" action="ppaction://hlinkshowjump?jump=nextslide" highlightClick="1"/>
          </p:cNvPr>
          <p:cNvSpPr/>
          <p:nvPr/>
        </p:nvSpPr>
        <p:spPr>
          <a:xfrm>
            <a:off x="9616347" y="6117883"/>
            <a:ext cx="642942" cy="328036"/>
          </a:xfrm>
          <a:prstGeom prst="actionButtonForwardNext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5124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5124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693" y="0"/>
            <a:ext cx="5606627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5124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14053" y="4724402"/>
            <a:ext cx="3066124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2662" y="4191000"/>
            <a:ext cx="271571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2989" y="4876800"/>
            <a:ext cx="1401657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9718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5052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0386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572000"/>
            <a:ext cx="613225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NCIONES PARA EL RECUERDO N.º 1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CANCIONES PARA EL RECUERDO N.º 14</Template>
  <TotalTime>622</TotalTime>
  <Words>96</Words>
  <Application>Microsoft Office PowerPoint</Application>
  <PresentationFormat>Personalizado</PresentationFormat>
  <Paragraphs>40</Paragraphs>
  <Slides>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</vt:i4>
      </vt:variant>
    </vt:vector>
  </HeadingPairs>
  <TitlesOfParts>
    <vt:vector size="5" baseType="lpstr">
      <vt:lpstr>CANCIONES PARA EL RECUERDO N.º 14</vt:lpstr>
      <vt:lpstr>Diseño predeterminado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76</cp:revision>
  <dcterms:created xsi:type="dcterms:W3CDTF">2020-10-02T07:40:41Z</dcterms:created>
  <dcterms:modified xsi:type="dcterms:W3CDTF">2020-10-02T18:11:47Z</dcterms:modified>
</cp:coreProperties>
</file>