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slideLayouts/slideLayout16.xml" ContentType="application/vnd.openxmlformats-officedocument.presentationml.slideLayout+xml"/>
  <Override PartName="/ppt/theme/theme6.xml" ContentType="application/vnd.openxmlformats-officedocument.theme+xml"/>
  <Override PartName="/ppt/slideLayouts/slideLayout17.xml" ContentType="application/vnd.openxmlformats-officedocument.presentationml.slideLayout+xml"/>
  <Override PartName="/ppt/theme/theme7.xml" ContentType="application/vnd.openxmlformats-officedocument.theme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theme/theme9.xml" ContentType="application/vnd.openxmlformats-officedocument.theme+xml"/>
  <Override PartName="/ppt/slideLayouts/slideLayout20.xml" ContentType="application/vnd.openxmlformats-officedocument.presentationml.slideLayout+xml"/>
  <Override PartName="/ppt/theme/theme10.xml" ContentType="application/vnd.openxmlformats-officedocument.theme+xml"/>
  <Override PartName="/ppt/slideLayouts/slideLayout21.xml" ContentType="application/vnd.openxmlformats-officedocument.presentationml.slideLayout+xml"/>
  <Override PartName="/ppt/theme/theme11.xml" ContentType="application/vnd.openxmlformats-officedocument.theme+xml"/>
  <Override PartName="/ppt/slideLayouts/slideLayout22.xml" ContentType="application/vnd.openxmlformats-officedocument.presentationml.slideLayout+xml"/>
  <Override PartName="/ppt/theme/theme12.xml" ContentType="application/vnd.openxmlformats-officedocument.theme+xml"/>
  <Override PartName="/ppt/slideLayouts/slideLayout23.xml" ContentType="application/vnd.openxmlformats-officedocument.presentationml.slideLayout+xml"/>
  <Override PartName="/ppt/theme/theme13.xml" ContentType="application/vnd.openxmlformats-officedocument.theme+xml"/>
  <Override PartName="/ppt/slideLayouts/slideLayout24.xml" ContentType="application/vnd.openxmlformats-officedocument.presentationml.slideLayout+xml"/>
  <Override PartName="/ppt/theme/theme14.xml" ContentType="application/vnd.openxmlformats-officedocument.theme+xml"/>
  <Override PartName="/ppt/slideLayouts/slideLayout25.xml" ContentType="application/vnd.openxmlformats-officedocument.presentationml.slideLayout+xml"/>
  <Override PartName="/ppt/theme/theme15.xml" ContentType="application/vnd.openxmlformats-officedocument.theme+xml"/>
  <Override PartName="/ppt/slideLayouts/slideLayout26.xml" ContentType="application/vnd.openxmlformats-officedocument.presentationml.slideLayout+xml"/>
  <Override PartName="/ppt/theme/theme16.xml" ContentType="application/vnd.openxmlformats-officedocument.theme+xml"/>
  <Override PartName="/ppt/theme/theme1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68" r:id="rId6"/>
    <p:sldMasterId id="2147483670" r:id="rId7"/>
    <p:sldMasterId id="2147483672" r:id="rId8"/>
    <p:sldMasterId id="2147483674" r:id="rId9"/>
    <p:sldMasterId id="2147483676" r:id="rId10"/>
    <p:sldMasterId id="2147483678" r:id="rId11"/>
    <p:sldMasterId id="2147483680" r:id="rId12"/>
    <p:sldMasterId id="2147483682" r:id="rId13"/>
    <p:sldMasterId id="2147483684" r:id="rId14"/>
    <p:sldMasterId id="2147483686" r:id="rId15"/>
    <p:sldMasterId id="2147483688" r:id="rId16"/>
  </p:sldMasterIdLst>
  <p:notesMasterIdLst>
    <p:notesMasterId r:id="rId32"/>
  </p:notesMasterIdLst>
  <p:sldIdLst>
    <p:sldId id="256" r:id="rId17"/>
    <p:sldId id="257" r:id="rId18"/>
    <p:sldId id="258" r:id="rId19"/>
    <p:sldId id="259" r:id="rId20"/>
    <p:sldId id="260" r:id="rId21"/>
    <p:sldId id="261" r:id="rId22"/>
    <p:sldId id="262" r:id="rId23"/>
    <p:sldId id="263" r:id="rId24"/>
    <p:sldId id="264" r:id="rId25"/>
    <p:sldId id="265" r:id="rId26"/>
    <p:sldId id="266" r:id="rId27"/>
    <p:sldId id="267" r:id="rId28"/>
    <p:sldId id="268" r:id="rId29"/>
    <p:sldId id="269" r:id="rId30"/>
    <p:sldId id="271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5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4.xml"/><Relationship Id="rId29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8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607377-64FD-42EA-A896-04397C96EE28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8CDDD-81AE-445C-A429-6141B74FCA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6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92A76C3-F370-455C-9BA0-DC1B0F6DD553}" type="slidenum">
              <a:rPr lang="fr-FR" altLang="fr-FR">
                <a:solidFill>
                  <a:prstClr val="black"/>
                </a:solidFill>
              </a:rPr>
              <a:pPr eaLnBrk="1" hangingPunct="1"/>
              <a:t>1</a:t>
            </a:fld>
            <a:endParaRPr lang="fr-FR" alt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E7B50B6-3A22-4B4E-8064-8EC5897AB6CA}" type="slidenum">
              <a:rPr lang="fr-FR" altLang="fr-FR">
                <a:solidFill>
                  <a:prstClr val="black"/>
                </a:solidFill>
              </a:rPr>
              <a:pPr eaLnBrk="1" hangingPunct="1"/>
              <a:t>2</a:t>
            </a:fld>
            <a:endParaRPr lang="fr-FR" alt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FC9EAAF-43AC-45CF-8756-50E426B68694}" type="slidenum">
              <a:rPr lang="fr-FR" altLang="fr-FR">
                <a:solidFill>
                  <a:prstClr val="black"/>
                </a:solidFill>
              </a:rPr>
              <a:pPr eaLnBrk="1" hangingPunct="1"/>
              <a:t>3</a:t>
            </a:fld>
            <a:endParaRPr lang="fr-FR" alt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E463C23-BFDE-4AD0-8E17-758BFBE0F61A}" type="slidenum">
              <a:rPr lang="fr-FR" altLang="fr-FR">
                <a:solidFill>
                  <a:prstClr val="black"/>
                </a:solidFill>
              </a:rPr>
              <a:pPr eaLnBrk="1" hangingPunct="1"/>
              <a:t>4</a:t>
            </a:fld>
            <a:endParaRPr lang="fr-FR" alt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1F92A6D-78E4-4278-9B6B-DD1CD3CDD64B}" type="slidenum">
              <a:rPr lang="fr-FR" altLang="fr-FR">
                <a:solidFill>
                  <a:prstClr val="black"/>
                </a:solidFill>
              </a:rPr>
              <a:pPr eaLnBrk="1" hangingPunct="1"/>
              <a:t>5</a:t>
            </a:fld>
            <a:endParaRPr lang="fr-FR" alt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35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4C9A5A7-A31D-4B8C-9E0B-081F15E1DD9A}" type="slidenum">
              <a:rPr lang="fr-FR" altLang="fr-FR">
                <a:solidFill>
                  <a:prstClr val="black"/>
                </a:solidFill>
              </a:rPr>
              <a:pPr eaLnBrk="1" hangingPunct="1"/>
              <a:t>6</a:t>
            </a:fld>
            <a:endParaRPr lang="fr-FR" alt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45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9004AC1-2F70-4EBE-84A9-D9038E15B4D2}" type="slidenum">
              <a:rPr lang="fr-FR" altLang="fr-FR">
                <a:solidFill>
                  <a:prstClr val="black"/>
                </a:solidFill>
              </a:rPr>
              <a:pPr eaLnBrk="1" hangingPunct="1"/>
              <a:t>7</a:t>
            </a:fld>
            <a:endParaRPr lang="fr-FR" alt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56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3678C4E-9FB7-472F-B033-FC6ED9CB927E}" type="slidenum">
              <a:rPr lang="fr-FR" altLang="fr-FR">
                <a:solidFill>
                  <a:prstClr val="black"/>
                </a:solidFill>
              </a:rPr>
              <a:pPr eaLnBrk="1" hangingPunct="1"/>
              <a:t>8</a:t>
            </a:fld>
            <a:endParaRPr lang="fr-FR" alt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66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456765F-2265-44E2-A56B-73776FBC7665}" type="slidenum">
              <a:rPr lang="fr-FR" altLang="fr-FR">
                <a:solidFill>
                  <a:prstClr val="black"/>
                </a:solidFill>
              </a:rPr>
              <a:pPr eaLnBrk="1" hangingPunct="1"/>
              <a:t>9</a:t>
            </a:fld>
            <a:endParaRPr lang="fr-FR" alt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76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7D58994-B367-43EC-B050-A9FBF857C7AB}" type="slidenum">
              <a:rPr lang="fr-FR" altLang="fr-FR">
                <a:solidFill>
                  <a:prstClr val="black"/>
                </a:solidFill>
              </a:rPr>
              <a:pPr eaLnBrk="1" hangingPunct="1"/>
              <a:t>10</a:t>
            </a:fld>
            <a:endParaRPr lang="fr-FR" alt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86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378DA1E-C4B8-44A3-9B5E-EF9D8B03ADFA}" type="slidenum">
              <a:rPr lang="fr-FR" altLang="fr-FR">
                <a:solidFill>
                  <a:prstClr val="black"/>
                </a:solidFill>
              </a:rPr>
              <a:pPr eaLnBrk="1" hangingPunct="1"/>
              <a:t>11</a:t>
            </a:fld>
            <a:endParaRPr lang="fr-FR" alt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97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51347C8-C932-48DB-B24D-44CDE8E56679}" type="slidenum">
              <a:rPr lang="fr-FR" altLang="fr-FR">
                <a:solidFill>
                  <a:prstClr val="black"/>
                </a:solidFill>
              </a:rPr>
              <a:pPr eaLnBrk="1" hangingPunct="1"/>
              <a:t>12</a:t>
            </a:fld>
            <a:endParaRPr lang="fr-FR" alt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07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1B74B2C-6860-4879-96C9-D84AC9631136}" type="slidenum">
              <a:rPr lang="fr-FR" altLang="fr-FR">
                <a:solidFill>
                  <a:prstClr val="black"/>
                </a:solidFill>
              </a:rPr>
              <a:pPr eaLnBrk="1" hangingPunct="1"/>
              <a:t>13</a:t>
            </a:fld>
            <a:endParaRPr lang="fr-FR" alt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17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91AE47-D092-4037-9DAC-B67854C4934D}" type="slidenum">
              <a:rPr lang="fr-FR" altLang="fr-FR">
                <a:solidFill>
                  <a:prstClr val="black"/>
                </a:solidFill>
              </a:rPr>
              <a:pPr eaLnBrk="1" hangingPunct="1"/>
              <a:t>14</a:t>
            </a:fld>
            <a:endParaRPr lang="fr-FR" alt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062CE-2560-46F0-8BFE-8CF643C2B22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4A44-84EC-4714-A76F-CC411E6F7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6238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062CE-2560-46F0-8BFE-8CF643C2B22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4A44-84EC-4714-A76F-CC411E6F7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729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062CE-2560-46F0-8BFE-8CF643C2B22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4A44-84EC-4714-A76F-CC411E6F7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6694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062CE-2560-46F0-8BFE-8CF643C2B22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4A44-84EC-4714-A76F-CC411E6F7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294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062CE-2560-46F0-8BFE-8CF643C2B22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4A44-84EC-4714-A76F-CC411E6F7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3989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062CE-2560-46F0-8BFE-8CF643C2B22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4A44-84EC-4714-A76F-CC411E6F7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414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062CE-2560-46F0-8BFE-8CF643C2B22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4A44-84EC-4714-A76F-CC411E6F7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4273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062CE-2560-46F0-8BFE-8CF643C2B22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4A44-84EC-4714-A76F-CC411E6F7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90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062CE-2560-46F0-8BFE-8CF643C2B22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4A44-84EC-4714-A76F-CC411E6F7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763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062CE-2560-46F0-8BFE-8CF643C2B22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4A44-84EC-4714-A76F-CC411E6F7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870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062CE-2560-46F0-8BFE-8CF643C2B22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4A44-84EC-4714-A76F-CC411E6F7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04791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C2DF86-5A69-4B1B-98CC-3E7308CE6A41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364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9119-8DBF-4E6F-B691-5D10C64BF66D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827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9119-8DBF-4E6F-B691-5D10C64BF66D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827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9119-8DBF-4E6F-B691-5D10C64BF66D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827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9119-8DBF-4E6F-B691-5D10C64BF66D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827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9119-8DBF-4E6F-B691-5D10C64BF66D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827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9119-8DBF-4E6F-B691-5D10C64BF66D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827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9119-8DBF-4E6F-B691-5D10C64BF66D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827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9119-8DBF-4E6F-B691-5D10C64BF66D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827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9119-8DBF-4E6F-B691-5D10C64BF66D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827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9119-8DBF-4E6F-B691-5D10C64BF66D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827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9119-8DBF-4E6F-B691-5D10C64BF66D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827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9119-8DBF-4E6F-B691-5D10C64BF66D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827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9119-8DBF-4E6F-B691-5D10C64BF66D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827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AB0657-C3B3-4A22-94EC-AF228B8ABF88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317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25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62CE-2560-46F0-8BFE-8CF643C2B221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34A44-84EC-4714-A76F-CC411E6F7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8110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83ED1-5941-427D-B8FD-4A7BCB9832B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83ED1-5941-427D-B8FD-4A7BCB9832B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83ED1-5941-427D-B8FD-4A7BCB9832B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83ED1-5941-427D-B8FD-4A7BCB9832B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83ED1-5941-427D-B8FD-4A7BCB9832B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83ED1-5941-427D-B8FD-4A7BCB9832B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83ED1-5941-427D-B8FD-4A7BCB9832B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83ED1-5941-427D-B8FD-4A7BCB9832B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83ED1-5941-427D-B8FD-4A7BCB9832B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83ED1-5941-427D-B8FD-4A7BCB9832B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83ED1-5941-427D-B8FD-4A7BCB9832B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83ED1-5941-427D-B8FD-4A7BCB9832B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83ED1-5941-427D-B8FD-4A7BCB9832B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83ED1-5941-427D-B8FD-4A7BCB9832BE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0D9172-F385-4929-96E3-F13A43935E60}" type="slidenum">
              <a:rPr lang="es-ES_tradnl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gi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Relationship Id="rId9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24.jpe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6.png"/><Relationship Id="rId5" Type="http://schemas.openxmlformats.org/officeDocument/2006/relationships/image" Target="../media/image15.pn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1.gif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4.png"/><Relationship Id="rId4" Type="http://schemas.openxmlformats.org/officeDocument/2006/relationships/image" Target="../media/image3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7.pn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6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>
            <a:off x="2268538" y="4797425"/>
            <a:ext cx="4321175" cy="144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Johannes Brahms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    1833/1897</a:t>
            </a:r>
          </a:p>
        </p:txBody>
      </p:sp>
      <p:pic>
        <p:nvPicPr>
          <p:cNvPr id="2058" name="Picture 10" descr="lcurtai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lcurtai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2" descr="rideau-g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3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3" descr="rideau-g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checker/>
    <p:sndAc>
      <p:stSnd>
        <p:snd r:embed="rId3" name="Brahms_danse_hongroi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077" name="Picture 5" descr="lignebl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84927">
            <a:off x="-684213" y="1773238"/>
            <a:ext cx="5476876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lignebl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261045">
            <a:off x="4211638" y="1700213"/>
            <a:ext cx="5476875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lignebl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602922">
            <a:off x="-684213" y="4868863"/>
            <a:ext cx="5476876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lignebl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32220">
            <a:off x="4356100" y="4941888"/>
            <a:ext cx="5476875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9" descr="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412875"/>
            <a:ext cx="5688013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 descr="cadre_fin1_ble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412875"/>
            <a:ext cx="5832475" cy="388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13" descr="cadre_fin1_ble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14" descr="cadre_rouge _4 _coin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33375"/>
            <a:ext cx="417195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15" descr="cadre_rouge _4 _coin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5516563"/>
            <a:ext cx="417195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16" descr="cadre_rouge _4 _coin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3912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17" descr="cadre_rouge _4 _coin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1628775"/>
            <a:ext cx="823912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18" descr="slide0019_image00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141663"/>
            <a:ext cx="5334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19" descr="slide0019_image00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476250"/>
            <a:ext cx="5334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Picture 20" descr="slide0019_image00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76250"/>
            <a:ext cx="5334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Picture 21" descr="slide0019_image00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213100"/>
            <a:ext cx="5334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4" name="Picture 22" descr="slide0019_image00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734050"/>
            <a:ext cx="5334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5" name="Picture 23" descr="slide0019_image00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5734050"/>
            <a:ext cx="5334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6" name="Text Box 24"/>
          <p:cNvSpPr txBox="1">
            <a:spLocks noChangeArrowheads="1"/>
          </p:cNvSpPr>
          <p:nvPr/>
        </p:nvSpPr>
        <p:spPr bwMode="auto">
          <a:xfrm>
            <a:off x="3563938" y="5734050"/>
            <a:ext cx="2016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altLang="fr-FR" sz="2400" b="1">
                <a:solidFill>
                  <a:srgbClr val="FF0000"/>
                </a:solidFill>
                <a:latin typeface="Monotype Corsiva" pitchFamily="66" charset="0"/>
              </a:rPr>
              <a:t>Danse Hongroise</a:t>
            </a:r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100" name="Picture 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104900"/>
            <a:ext cx="619125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etoi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221163"/>
            <a:ext cx="1295400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etoi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1223962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etoi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0"/>
            <a:ext cx="1225550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etoi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365625"/>
            <a:ext cx="1228725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3" descr="Sans tit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3492500" y="5734050"/>
            <a:ext cx="154463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altLang="fr-FR" sz="3200" b="1">
                <a:solidFill>
                  <a:srgbClr val="FFFFFF"/>
                </a:solidFill>
                <a:latin typeface="Monotype Corsiva" pitchFamily="66" charset="0"/>
              </a:rPr>
              <a:t>Budapest</a:t>
            </a:r>
          </a:p>
        </p:txBody>
      </p:sp>
    </p:spTree>
  </p:cSld>
  <p:clrMapOvr>
    <a:masterClrMapping/>
  </p:clrMapOvr>
  <p:transition spd="slow" advTm="1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5124" name="Picture 4" descr="grand bl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petit ble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49275"/>
            <a:ext cx="19050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petit ble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549275"/>
            <a:ext cx="19050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 descr="petit ble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24400"/>
            <a:ext cx="19050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 descr="petit ble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724400"/>
            <a:ext cx="19050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 descr="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5175"/>
            <a:ext cx="7273925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0" descr="slide0029_image0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13" descr="slide0011_image004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5949950"/>
            <a:ext cx="13684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14" descr="slide0011_image004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5949950"/>
            <a:ext cx="1223963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6148" name="Picture 4" descr="pont no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7" descr="Hungary_Budapest_ChainBridge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8" descr="cadre jau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2339975" y="5876925"/>
            <a:ext cx="45323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altLang="fr-FR" sz="3200" b="1">
                <a:solidFill>
                  <a:srgbClr val="CC6600"/>
                </a:solidFill>
                <a:latin typeface="Monotype Corsiva" pitchFamily="66" charset="0"/>
              </a:rPr>
              <a:t>Budapest: Le pont des chaines</a:t>
            </a:r>
          </a:p>
        </p:txBody>
      </p:sp>
    </p:spTree>
  </p:cSld>
  <p:clrMapOvr>
    <a:masterClrMapping/>
  </p:clrMapOvr>
  <p:transition spd="slow" advTm="1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7172" name="Picture 4" descr="petit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2540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petit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692150"/>
            <a:ext cx="2540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 descr="petit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437063"/>
            <a:ext cx="2540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7" descr="petit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437063"/>
            <a:ext cx="2540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 descr="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981075"/>
            <a:ext cx="720090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9" descr="Sans tit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10" descr="losange blan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6021388"/>
            <a:ext cx="2336800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11" descr="losange blan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620713"/>
            <a:ext cx="22320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12" descr="losange blanc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781300"/>
            <a:ext cx="452437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13" descr="losange blanc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2852738"/>
            <a:ext cx="504825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2" name="Picture 14" descr="slide0019_image001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620713"/>
            <a:ext cx="5334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Picture 15" descr="slide0019_image001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6021388"/>
            <a:ext cx="5334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4" name="Picture 16" descr="slide0019_image001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213100"/>
            <a:ext cx="5334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5" name="Picture 17" descr="slide0019_image001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3357563"/>
            <a:ext cx="5334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8196" name="Picture 4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25450"/>
            <a:ext cx="8207375" cy="600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 descr="Sans tit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21590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 descr="Sans tit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60350"/>
            <a:ext cx="21590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7" descr="Sans tit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88913"/>
            <a:ext cx="8208963" cy="24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8" descr="Sans tit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453188"/>
            <a:ext cx="8208963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9" descr="MadoJewel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0" descr="MadoJewel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0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1" descr="MadoJewel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381750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Picture 12" descr="MadoJewel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6381750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9220" name="Picture 4" descr="dz2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76250"/>
            <a:ext cx="4103687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 descr="barre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 descr="barre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86525"/>
            <a:ext cx="914400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 descr="barre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2946400" y="3206750"/>
            <a:ext cx="62642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8" descr="barre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62638" y="3243262"/>
            <a:ext cx="61912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 descr="cle-de-so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349500"/>
            <a:ext cx="2438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 descr="cle-de-so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205038"/>
            <a:ext cx="2438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0244" name="Picture 4" descr="Photo 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slide0029_image0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accent2"/>
            </a:gs>
            <a:gs pos="100000">
              <a:schemeClr val="accent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1268" name="Picture 4" descr="PICT3204_budape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412875"/>
            <a:ext cx="5378450" cy="397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PICT3166_budapes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412875"/>
            <a:ext cx="5378450" cy="397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 descr="Budapest%20Colonnes%20b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412875"/>
            <a:ext cx="5473700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 descr="Budapestnight1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412875"/>
            <a:ext cx="54737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9" descr="PICT3166_budapes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341438"/>
            <a:ext cx="5473700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3255963" y="5840413"/>
            <a:ext cx="26257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altLang="fr-FR" sz="3200">
                <a:solidFill>
                  <a:srgbClr val="0033CC"/>
                </a:solidFill>
                <a:latin typeface="Monotype Corsiva" pitchFamily="66" charset="0"/>
              </a:rPr>
              <a:t>Vue de Budapest</a:t>
            </a:r>
          </a:p>
        </p:txBody>
      </p:sp>
    </p:spTree>
  </p:cSld>
  <p:clrMapOvr>
    <a:masterClrMapping/>
  </p:clrMapOvr>
  <p:transition spd="slow" advTm="2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2292" name="Picture 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08050"/>
            <a:ext cx="820737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 descr="Sans tit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557338"/>
            <a:ext cx="3784600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 descr="cadre_fin1_ble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08050"/>
            <a:ext cx="8353425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8" descr="cadre_fin1_ble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9" descr="cadre_fin1_ble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0737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10" descr="cadre_fin1_ble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165850"/>
            <a:ext cx="835342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3316" name="Picture 4" descr="che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00" y="1346200"/>
            <a:ext cx="6273800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fleu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07375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fleu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734050"/>
            <a:ext cx="8207375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 descr="fleu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068638"/>
            <a:ext cx="906462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8" descr="fleu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2852738"/>
            <a:ext cx="906462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4340" name="Picture 4" descr="icon_caravaggio_am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864235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8172450" y="6021388"/>
            <a:ext cx="4683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9900"/>
                </a:solidFill>
                <a:latin typeface="Monotype Corsiva" pitchFamily="66" charset="0"/>
              </a:rPr>
              <a:t>Jos</a:t>
            </a:r>
          </a:p>
        </p:txBody>
      </p:sp>
      <p:pic>
        <p:nvPicPr>
          <p:cNvPr id="14342" name="Picture 6" descr="cadre bru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864235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7" descr="cadre bru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5364" name="Picture 4" descr="icon_caravaggio_am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979613" y="981075"/>
            <a:ext cx="49672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altLang="fr-FR" sz="4000" b="1">
                <a:solidFill>
                  <a:srgbClr val="FF9900"/>
                </a:solidFill>
                <a:latin typeface="Monotype Corsiva" pitchFamily="66" charset="0"/>
              </a:rPr>
              <a:t>Réalisation et montage Jos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2032000" y="2149475"/>
            <a:ext cx="50069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altLang="fr-FR" sz="4000" b="1">
                <a:solidFill>
                  <a:srgbClr val="FF9900"/>
                </a:solidFill>
                <a:latin typeface="Monotype Corsiva" pitchFamily="66" charset="0"/>
              </a:rPr>
              <a:t>Photosdu net modifiées Jos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2700338" y="3284538"/>
            <a:ext cx="331787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altLang="fr-FR" sz="4000" b="1">
                <a:solidFill>
                  <a:srgbClr val="FF9900"/>
                </a:solidFill>
                <a:latin typeface="Monotype Corsiva" pitchFamily="66" charset="0"/>
              </a:rPr>
              <a:t>     Musique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altLang="fr-FR" sz="4000" b="1">
                <a:solidFill>
                  <a:srgbClr val="FF9900"/>
                </a:solidFill>
                <a:latin typeface="Monotype Corsiva" pitchFamily="66" charset="0"/>
              </a:rPr>
              <a:t>Johannes Brahms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altLang="fr-FR" sz="4000" b="1">
                <a:solidFill>
                  <a:srgbClr val="FF9900"/>
                </a:solidFill>
                <a:latin typeface="Monotype Corsiva" pitchFamily="66" charset="0"/>
              </a:rPr>
              <a:t>Danse Hongroise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7288213" y="6099175"/>
            <a:ext cx="14462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>
                <a:solidFill>
                  <a:srgbClr val="FF9900"/>
                </a:solidFill>
                <a:latin typeface="Monotype Corsiva" pitchFamily="66" charset="0"/>
              </a:rPr>
              <a:t>Juin 2007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2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  <p:bldP spid="15367" grpId="0"/>
      <p:bldP spid="1536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fr-FR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3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107</Words>
  <Application>Microsoft Office PowerPoint</Application>
  <PresentationFormat>Affichage à l'écran (4:3)</PresentationFormat>
  <Paragraphs>55</Paragraphs>
  <Slides>15</Slides>
  <Notes>14</Notes>
  <HiddenSlides>0</HiddenSlides>
  <MMClips>0</MMClips>
  <ScaleCrop>false</ScaleCrop>
  <HeadingPairs>
    <vt:vector size="4" baseType="variant">
      <vt:variant>
        <vt:lpstr>Thème</vt:lpstr>
      </vt:variant>
      <vt:variant>
        <vt:i4>16</vt:i4>
      </vt:variant>
      <vt:variant>
        <vt:lpstr>Titres des diapositives</vt:lpstr>
      </vt:variant>
      <vt:variant>
        <vt:i4>15</vt:i4>
      </vt:variant>
    </vt:vector>
  </HeadingPairs>
  <TitlesOfParts>
    <vt:vector size="31" baseType="lpstr">
      <vt:lpstr>Thème Office</vt:lpstr>
      <vt:lpstr>Modèle par défaut</vt:lpstr>
      <vt:lpstr>1_Modèle par défaut</vt:lpstr>
      <vt:lpstr>2_Modèle par défaut</vt:lpstr>
      <vt:lpstr>3_Modèle par défaut</vt:lpstr>
      <vt:lpstr>4_Modèle par défaut</vt:lpstr>
      <vt:lpstr>5_Modèle par défaut</vt:lpstr>
      <vt:lpstr>6_Modèle par défaut</vt:lpstr>
      <vt:lpstr>7_Modèle par défaut</vt:lpstr>
      <vt:lpstr>8_Modèle par défaut</vt:lpstr>
      <vt:lpstr>9_Modèle par défaut</vt:lpstr>
      <vt:lpstr>10_Modèle par défaut</vt:lpstr>
      <vt:lpstr>11_Modèle par défaut</vt:lpstr>
      <vt:lpstr>12_Modèle par défaut</vt:lpstr>
      <vt:lpstr>13_Modèle par défaut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1</cp:revision>
  <dcterms:created xsi:type="dcterms:W3CDTF">2014-01-01T07:47:27Z</dcterms:created>
  <dcterms:modified xsi:type="dcterms:W3CDTF">2014-01-01T07:51:51Z</dcterms:modified>
</cp:coreProperties>
</file>