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7BA1E-4D66-4B00-ABD5-7671D293D22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C7AE7-45B0-4A2E-804E-1530DD7CE739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BCB01-23EB-4BE2-8E64-3E6F8E2022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835151-818E-4D15-832C-2C7CA36E11E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207.46.192.232/proxy.ashx?a=http://camille4liberte.centerblog.net/rub-animations--18.html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hyperlink" Target="http://207.46.192.232/proxy.ashx?a=http://camille4liberte.centerblog.net/rub-animations--13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207.46.192.232/proxy.ashx?a=http://camille4liberte.centerblog.net/rub-animations--18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207.46.192.232/proxy.ashx?a=http://camille4liberte.centerblog.net/rub-animations--15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cuments\AWALPAPERS BONITOS\FONDOS GUAPOSSSS\fejlec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71800" y="3645024"/>
            <a:ext cx="50209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DAME, DAME, DAME</a:t>
            </a:r>
            <a:endParaRPr lang="es-ES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411760" y="0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Canción: Dame dame, dame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Interpretes Abba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1029" name="Picture 5" descr="http://www.swotti.com/tmp/swotti/cacheYWJIYQ==RW50ZXJ0YWLUBWVUDC1NDXNPY0JHBMRZ/imgabb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916832"/>
            <a:ext cx="2160240" cy="1656184"/>
          </a:xfrm>
          <a:prstGeom prst="rect">
            <a:avLst/>
          </a:prstGeom>
          <a:noFill/>
        </p:spPr>
      </p:pic>
      <p:pic>
        <p:nvPicPr>
          <p:cNvPr id="1030" name="Picture 6" descr="C:\Users\Usuario\Downloads\Letras de canciones Y MIS FIRMAS\z4fa534da26a8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877272"/>
            <a:ext cx="3686175" cy="638175"/>
          </a:xfrm>
          <a:prstGeom prst="rect">
            <a:avLst/>
          </a:prstGeom>
          <a:noFill/>
        </p:spPr>
      </p:pic>
      <p:pic>
        <p:nvPicPr>
          <p:cNvPr id="1031" name="Picture 7" descr="C:\Users\Usuario\Downloads\fff66a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7884368" y="5661248"/>
            <a:ext cx="847725" cy="942975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627784" y="764704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AUTOMATICO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4000">
    <p:wheel/>
    <p:sndAc>
      <p:stSnd>
        <p:snd r:embed="rId2" name="01 - abba - dame dame dame (gimme gimme gimm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cuments\AWALPAPERS BONITOS\FONDOS GUAPOSSSS\3b17ae2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ownloads\14-4-2012\09101407465938654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88224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cuments\AWALPAPERS BONITOS\FONDOS GUAPOSSSS\Nueva carpeta\Bois 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0"/>
            <a:ext cx="255577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588224" y="620688"/>
            <a:ext cx="255577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/>
              <a:t>El </a:t>
            </a:r>
            <a:r>
              <a:rPr lang="es-ES" sz="3600" b="1" dirty="0" smtClean="0"/>
              <a:t>reloj ya </a:t>
            </a:r>
            <a:r>
              <a:rPr lang="es-ES" sz="3600" b="1" dirty="0"/>
              <a:t>marco </a:t>
            </a:r>
            <a:r>
              <a:rPr lang="es-ES" sz="3600" b="1" dirty="0" smtClean="0"/>
              <a:t>medianoche, y </a:t>
            </a:r>
            <a:r>
              <a:rPr lang="es-ES" sz="3600" b="1" dirty="0"/>
              <a:t>otra vez </a:t>
            </a:r>
            <a:r>
              <a:rPr lang="es-ES" sz="3600" b="1" dirty="0" smtClean="0"/>
              <a:t>encontré, que </a:t>
            </a:r>
            <a:r>
              <a:rPr lang="es-ES" sz="3600" b="1" dirty="0"/>
              <a:t>tan solo me </a:t>
            </a:r>
            <a:r>
              <a:rPr lang="es-ES" sz="3600" b="1" dirty="0" smtClean="0"/>
              <a:t>acompaña  la </a:t>
            </a:r>
            <a:r>
              <a:rPr lang="es-ES" sz="3600" b="1" dirty="0"/>
              <a:t>TV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9000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uario\Documents\AWALPAPERS BONITOS\FONDOS GUAPOSSSS\Nueva carpeta\Texture Space 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0"/>
            <a:ext cx="219573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948264" y="188640"/>
            <a:ext cx="2195736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/>
              <a:t>El </a:t>
            </a:r>
            <a:r>
              <a:rPr lang="es-ES" sz="3600" b="1" dirty="0" smtClean="0"/>
              <a:t>soplar de </a:t>
            </a:r>
            <a:r>
              <a:rPr lang="es-ES" sz="3600" b="1" dirty="0"/>
              <a:t>ese viento </a:t>
            </a:r>
            <a:r>
              <a:rPr lang="es-ES" sz="3600" b="1" dirty="0" smtClean="0"/>
              <a:t>afuera, vive </a:t>
            </a:r>
            <a:r>
              <a:rPr lang="es-ES" sz="3600" b="1" dirty="0"/>
              <a:t>la </a:t>
            </a:r>
            <a:r>
              <a:rPr lang="es-ES" sz="3200" b="1" dirty="0" smtClean="0"/>
              <a:t>desolació</a:t>
            </a:r>
            <a:r>
              <a:rPr lang="es-ES" sz="3600" b="1" dirty="0" smtClean="0"/>
              <a:t>n me </a:t>
            </a:r>
            <a:r>
              <a:rPr lang="es-ES" sz="3600" b="1" dirty="0"/>
              <a:t>oprime con angustia el </a:t>
            </a:r>
            <a:r>
              <a:rPr lang="es-ES" sz="3600" b="1" dirty="0" smtClean="0"/>
              <a:t>corazón.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13318" name="Picture 6" descr="Emprise">
            <a:hlinkClick r:id="rId3" tooltip="Agrandir l'image de camille4liberte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948264" cy="6858000"/>
          </a:xfrm>
          <a:prstGeom prst="rect">
            <a:avLst/>
          </a:prstGeom>
          <a:noFill/>
        </p:spPr>
      </p:pic>
      <p:pic>
        <p:nvPicPr>
          <p:cNvPr id="13319" name="Picture 7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88640"/>
            <a:ext cx="2420888" cy="242088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nvol">
            <a:hlinkClick r:id="rId2" tooltip="Agrandir l'image de camille4libert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988840"/>
            <a:ext cx="3325579" cy="237876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517232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No hay mas que </a:t>
            </a:r>
            <a:r>
              <a:rPr lang="es-ES" sz="2000" b="1" dirty="0" smtClean="0">
                <a:solidFill>
                  <a:srgbClr val="FFFF00"/>
                </a:solidFill>
              </a:rPr>
              <a:t>soledad, nadie</a:t>
            </a:r>
            <a:r>
              <a:rPr lang="es-ES" sz="2000" b="1" dirty="0">
                <a:solidFill>
                  <a:srgbClr val="FFFF00"/>
                </a:solidFill>
              </a:rPr>
              <a:t>, ni por </a:t>
            </a:r>
            <a:r>
              <a:rPr lang="es-ES" sz="2000" b="1" dirty="0" smtClean="0">
                <a:solidFill>
                  <a:srgbClr val="FFFF00"/>
                </a:solidFill>
              </a:rPr>
              <a:t>piedad. Dame</a:t>
            </a:r>
            <a:r>
              <a:rPr lang="es-ES" sz="2000" b="1" dirty="0">
                <a:solidFill>
                  <a:srgbClr val="FFFF00"/>
                </a:solidFill>
              </a:rPr>
              <a:t>, dame, </a:t>
            </a:r>
            <a:r>
              <a:rPr lang="es-ES" sz="2000" b="1" dirty="0" smtClean="0">
                <a:solidFill>
                  <a:srgbClr val="FFFF00"/>
                </a:solidFill>
              </a:rPr>
              <a:t>dame amor </a:t>
            </a:r>
            <a:r>
              <a:rPr lang="es-ES" sz="2000" b="1" dirty="0">
                <a:solidFill>
                  <a:srgbClr val="FFFF00"/>
                </a:solidFill>
              </a:rPr>
              <a:t>esta </a:t>
            </a:r>
            <a:r>
              <a:rPr lang="es-ES" sz="2000" b="1" dirty="0" smtClean="0">
                <a:solidFill>
                  <a:srgbClr val="FFFF00"/>
                </a:solidFill>
              </a:rPr>
              <a:t>noche, alguien </a:t>
            </a:r>
            <a:r>
              <a:rPr lang="es-ES" sz="2000" b="1" dirty="0">
                <a:solidFill>
                  <a:srgbClr val="FFFF00"/>
                </a:solidFill>
              </a:rPr>
              <a:t>que me </a:t>
            </a:r>
            <a:r>
              <a:rPr lang="es-ES" sz="2000" b="1" dirty="0" smtClean="0">
                <a:solidFill>
                  <a:srgbClr val="FFFF00"/>
                </a:solidFill>
              </a:rPr>
              <a:t>ayude a </a:t>
            </a:r>
            <a:r>
              <a:rPr lang="es-ES" sz="2000" b="1" dirty="0">
                <a:solidFill>
                  <a:srgbClr val="FFFF00"/>
                </a:solidFill>
              </a:rPr>
              <a:t>las sombras </a:t>
            </a:r>
            <a:r>
              <a:rPr lang="es-ES" sz="2000" b="1" dirty="0" smtClean="0">
                <a:solidFill>
                  <a:srgbClr val="FFFF00"/>
                </a:solidFill>
              </a:rPr>
              <a:t>borrar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14-4-2012\09102910080864321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72125"/>
          </a:xfrm>
          <a:prstGeom prst="rect">
            <a:avLst/>
          </a:prstGeom>
          <a:noFill/>
        </p:spPr>
      </p:pic>
      <p:pic>
        <p:nvPicPr>
          <p:cNvPr id="15362" name="Picture 2" descr="C:\Users\Usuario\Documents\AWALPAPERS BONITOS\FONDOS GUAPOSSSS\Nueva carpeta\Texture Space 2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Dame, dame, </a:t>
            </a:r>
            <a:r>
              <a:rPr lang="es-ES" sz="2400" b="1" dirty="0" smtClean="0"/>
              <a:t>dame amor </a:t>
            </a:r>
            <a:r>
              <a:rPr lang="es-ES" sz="2400" b="1" dirty="0"/>
              <a:t>esta </a:t>
            </a:r>
            <a:r>
              <a:rPr lang="es-ES" sz="2400" b="1" dirty="0" smtClean="0"/>
              <a:t>noche, hasta </a:t>
            </a:r>
            <a:r>
              <a:rPr lang="es-ES" sz="2400" b="1" dirty="0"/>
              <a:t>que </a:t>
            </a:r>
            <a:r>
              <a:rPr lang="es-ES" sz="2400" b="1" dirty="0" smtClean="0"/>
              <a:t>amanezca ver </a:t>
            </a:r>
            <a:r>
              <a:rPr lang="es-ES" sz="2400" b="1" dirty="0"/>
              <a:t>el </a:t>
            </a:r>
            <a:r>
              <a:rPr lang="es-ES" sz="2400" b="1" dirty="0" smtClean="0"/>
              <a:t>día aclarar</a:t>
            </a:r>
            <a:endParaRPr lang="es-ES" sz="2400" b="1" dirty="0"/>
          </a:p>
        </p:txBody>
      </p:sp>
      <p:pic>
        <p:nvPicPr>
          <p:cNvPr id="15363" name="Picture 3" descr="C:\Users\Usuario\Downloads\14-4-2012\PNG HOMBRES\33ddce8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648"/>
            <a:ext cx="5715000" cy="5328592"/>
          </a:xfrm>
          <a:prstGeom prst="rect">
            <a:avLst/>
          </a:prstGeom>
          <a:noFill/>
        </p:spPr>
      </p:pic>
    </p:spTree>
  </p:cSld>
  <p:clrMapOvr>
    <a:masterClrMapping/>
  </p:clrMapOvr>
  <p:transition advTm="27000"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Tristesse">
            <a:hlinkClick r:id="rId2" tooltip="Agrandir l'image de camille4libert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16387" name="Picture 3" descr="C:\Users\Usuario\Documents\AWALPAPERS BONITOS\FONDOS GUAPOSSSS\Nueva carpeta\Tissus 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Tantos </a:t>
            </a:r>
            <a:r>
              <a:rPr lang="es-ES" sz="2400" b="1" dirty="0" smtClean="0"/>
              <a:t>hay, con </a:t>
            </a:r>
            <a:r>
              <a:rPr lang="es-ES" sz="2400" b="1" dirty="0"/>
              <a:t>gran suerte y </a:t>
            </a:r>
            <a:r>
              <a:rPr lang="es-ES" sz="2400" b="1" dirty="0" smtClean="0"/>
              <a:t>fortuna, todo </a:t>
            </a:r>
            <a:r>
              <a:rPr lang="es-ES" sz="2400" b="1" dirty="0"/>
              <a:t>pueden </a:t>
            </a:r>
            <a:r>
              <a:rPr lang="es-ES" sz="2400" b="1" dirty="0" smtClean="0"/>
              <a:t>conseguir. tan </a:t>
            </a:r>
            <a:r>
              <a:rPr lang="es-ES" sz="2400" b="1" dirty="0"/>
              <a:t>distinto a lo que tengo que </a:t>
            </a:r>
            <a:r>
              <a:rPr lang="es-ES" sz="2400" b="1" dirty="0" smtClean="0"/>
              <a:t>vivir</a:t>
            </a:r>
            <a:endParaRPr lang="es-ES" sz="2400" b="1" dirty="0"/>
          </a:p>
        </p:txBody>
      </p:sp>
    </p:spTree>
  </p:cSld>
  <p:clrMapOvr>
    <a:masterClrMapping/>
  </p:clrMapOvr>
  <p:transition advTm="9000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cuments\AWALPAPERS BONITOS\FONDOS GUAPOSSSS\Edenpics-com_005-002-Contour-of-the-hills-in-front-of-a-dark-red-sky-Bolivia-La-Paz-On-the-edge-o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C:\Users\Usuario\Downloads\14-4-2012\PNG MUJERES\468b57f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3720" y="0"/>
            <a:ext cx="252028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6588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Aburrida me encuentro esta </a:t>
            </a:r>
            <a:r>
              <a:rPr lang="es-ES" sz="2400" b="1" dirty="0" smtClean="0">
                <a:solidFill>
                  <a:srgbClr val="FFFF00"/>
                </a:solidFill>
              </a:rPr>
              <a:t>noche, y </a:t>
            </a:r>
            <a:r>
              <a:rPr lang="es-ES" sz="2400" b="1" dirty="0">
                <a:solidFill>
                  <a:srgbClr val="FFFF00"/>
                </a:solidFill>
              </a:rPr>
              <a:t>la gran </a:t>
            </a:r>
            <a:r>
              <a:rPr lang="es-ES" sz="2400" b="1" dirty="0" smtClean="0">
                <a:solidFill>
                  <a:srgbClr val="FFFF00"/>
                </a:solidFill>
              </a:rPr>
              <a:t>oscuridad, es </a:t>
            </a:r>
            <a:r>
              <a:rPr lang="es-ES" sz="2400" b="1" dirty="0">
                <a:solidFill>
                  <a:srgbClr val="FFFF00"/>
                </a:solidFill>
              </a:rPr>
              <a:t>mi siempre obligada </a:t>
            </a:r>
            <a:r>
              <a:rPr lang="es-ES" sz="2400" b="1" dirty="0" smtClean="0">
                <a:solidFill>
                  <a:srgbClr val="FFFF00"/>
                </a:solidFill>
              </a:rPr>
              <a:t>amistad. No </a:t>
            </a:r>
            <a:r>
              <a:rPr lang="es-ES" sz="2400" b="1" dirty="0">
                <a:solidFill>
                  <a:srgbClr val="FFFF00"/>
                </a:solidFill>
              </a:rPr>
              <a:t>hay mas que </a:t>
            </a:r>
            <a:r>
              <a:rPr lang="es-ES" sz="2400" b="1" dirty="0" smtClean="0">
                <a:solidFill>
                  <a:srgbClr val="FFFF00"/>
                </a:solidFill>
              </a:rPr>
              <a:t>soledad nadie</a:t>
            </a:r>
            <a:r>
              <a:rPr lang="es-ES" sz="2400" b="1" dirty="0">
                <a:solidFill>
                  <a:srgbClr val="FFFF00"/>
                </a:solidFill>
              </a:rPr>
              <a:t>, ni por piedad</a:t>
            </a:r>
            <a:r>
              <a:rPr lang="es-ES" sz="2400" b="1" dirty="0" smtClean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>
    <p:whee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moureusement">
            <a:hlinkClick r:id="rId2" tooltip="Agrandir l'image de camille4libert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18435" name="Picture 3" descr="C:\Users\Usuario\Downloads\TEXTURAS\3b79a55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241"/>
            <a:ext cx="9144000" cy="126876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Dame, dame, </a:t>
            </a:r>
            <a:r>
              <a:rPr lang="es-ES" sz="2400" b="1" dirty="0" smtClean="0"/>
              <a:t>dame amor </a:t>
            </a:r>
            <a:r>
              <a:rPr lang="es-ES" sz="2400" b="1" dirty="0"/>
              <a:t>esta </a:t>
            </a:r>
            <a:r>
              <a:rPr lang="es-ES" sz="2400" b="1" dirty="0" smtClean="0"/>
              <a:t>noche alguien </a:t>
            </a:r>
            <a:r>
              <a:rPr lang="es-ES" sz="2400" b="1" dirty="0"/>
              <a:t>que me </a:t>
            </a:r>
            <a:r>
              <a:rPr lang="es-ES" sz="2400" b="1" dirty="0" smtClean="0"/>
              <a:t>ayude, a </a:t>
            </a:r>
            <a:r>
              <a:rPr lang="es-ES" sz="2400" b="1" dirty="0"/>
              <a:t>las sombras </a:t>
            </a:r>
            <a:r>
              <a:rPr lang="es-ES" sz="2400" b="1" dirty="0" smtClean="0"/>
              <a:t>borrar Dame</a:t>
            </a:r>
            <a:r>
              <a:rPr lang="es-ES" sz="2400" b="1" dirty="0"/>
              <a:t>, dame, </a:t>
            </a:r>
            <a:r>
              <a:rPr lang="es-ES" sz="2400" b="1" dirty="0" smtClean="0"/>
              <a:t>dame amor </a:t>
            </a:r>
            <a:r>
              <a:rPr lang="es-ES" sz="2400" b="1" dirty="0"/>
              <a:t>esta </a:t>
            </a:r>
            <a:r>
              <a:rPr lang="es-ES" sz="2400" b="1" dirty="0" smtClean="0"/>
              <a:t>noche, hasta </a:t>
            </a:r>
            <a:r>
              <a:rPr lang="es-ES" sz="2400" b="1" dirty="0"/>
              <a:t>que </a:t>
            </a:r>
            <a:r>
              <a:rPr lang="es-ES" sz="2400" b="1" dirty="0" smtClean="0"/>
              <a:t>amanezca  ver </a:t>
            </a:r>
            <a:r>
              <a:rPr lang="es-ES" sz="2400" b="1" dirty="0"/>
              <a:t>el </a:t>
            </a:r>
            <a:r>
              <a:rPr lang="es-ES" sz="2400" b="1" dirty="0" smtClean="0"/>
              <a:t>día aclarar</a:t>
            </a:r>
            <a:endParaRPr lang="es-ES" sz="2400" b="1" dirty="0"/>
          </a:p>
        </p:txBody>
      </p:sp>
    </p:spTree>
  </p:cSld>
  <p:clrMapOvr>
    <a:masterClrMapping/>
  </p:clrMapOvr>
  <p:transition advTm="17000">
    <p:whee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JPEG\4v3yzk2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Dame, dame, </a:t>
            </a:r>
            <a:r>
              <a:rPr lang="es-ES" sz="2400" b="1" dirty="0" smtClean="0">
                <a:solidFill>
                  <a:srgbClr val="FFFF00"/>
                </a:solidFill>
              </a:rPr>
              <a:t>dame amor </a:t>
            </a:r>
            <a:r>
              <a:rPr lang="es-ES" sz="2400" b="1" dirty="0">
                <a:solidFill>
                  <a:srgbClr val="FFFF00"/>
                </a:solidFill>
              </a:rPr>
              <a:t>esta </a:t>
            </a:r>
            <a:r>
              <a:rPr lang="es-ES" sz="2400" b="1" dirty="0" smtClean="0">
                <a:solidFill>
                  <a:srgbClr val="FFFF00"/>
                </a:solidFill>
              </a:rPr>
              <a:t>noche, Dame</a:t>
            </a:r>
            <a:r>
              <a:rPr lang="es-ES" sz="2400" b="1" dirty="0">
                <a:solidFill>
                  <a:srgbClr val="FFFF00"/>
                </a:solidFill>
              </a:rPr>
              <a:t>, dame, </a:t>
            </a:r>
            <a:r>
              <a:rPr lang="es-ES" sz="2400" b="1" dirty="0" smtClean="0">
                <a:solidFill>
                  <a:srgbClr val="FFFF00"/>
                </a:solidFill>
              </a:rPr>
              <a:t>dame amor </a:t>
            </a:r>
            <a:r>
              <a:rPr lang="es-ES" sz="2400" b="1" dirty="0">
                <a:solidFill>
                  <a:srgbClr val="FFFF00"/>
                </a:solidFill>
              </a:rPr>
              <a:t>esta </a:t>
            </a:r>
            <a:r>
              <a:rPr lang="es-ES" sz="2400" b="1" dirty="0" smtClean="0">
                <a:solidFill>
                  <a:srgbClr val="FFFF00"/>
                </a:solidFill>
              </a:rPr>
              <a:t>noche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3000">
    <p:whee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2f556fe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>
    <p:whee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27c4a5f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>
    <p:whee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cuments\AWALPAPERS BONITOS\FONDOS GUAPOSSSS\Corazon-y-estrellas-color-fondo-negr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whee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JPEG\Beso_bajo_la_Luna-1024x768-6416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No hay mas que </a:t>
            </a:r>
            <a:r>
              <a:rPr lang="es-ES" sz="2400" b="1" dirty="0" smtClean="0">
                <a:solidFill>
                  <a:srgbClr val="FFFF00"/>
                </a:solidFill>
              </a:rPr>
              <a:t>soledad, nadie</a:t>
            </a:r>
            <a:r>
              <a:rPr lang="es-ES" sz="2400" b="1" dirty="0">
                <a:solidFill>
                  <a:srgbClr val="FFFF00"/>
                </a:solidFill>
              </a:rPr>
              <a:t>, ni por </a:t>
            </a:r>
            <a:r>
              <a:rPr lang="es-ES" sz="2400" b="1" dirty="0" smtClean="0">
                <a:solidFill>
                  <a:srgbClr val="FFFF00"/>
                </a:solidFill>
              </a:rPr>
              <a:t>piedad. Dame</a:t>
            </a:r>
            <a:r>
              <a:rPr lang="es-ES" sz="2400" b="1" dirty="0">
                <a:solidFill>
                  <a:srgbClr val="FFFF00"/>
                </a:solidFill>
              </a:rPr>
              <a:t>, dame, </a:t>
            </a:r>
            <a:r>
              <a:rPr lang="es-ES" sz="2400" b="1" dirty="0" smtClean="0">
                <a:solidFill>
                  <a:srgbClr val="FFFF00"/>
                </a:solidFill>
              </a:rPr>
              <a:t>dame amor </a:t>
            </a:r>
            <a:r>
              <a:rPr lang="es-ES" sz="2400" b="1" dirty="0">
                <a:solidFill>
                  <a:srgbClr val="FFFF00"/>
                </a:solidFill>
              </a:rPr>
              <a:t>esta </a:t>
            </a:r>
            <a:r>
              <a:rPr lang="es-ES" sz="2400" b="1" dirty="0" smtClean="0">
                <a:solidFill>
                  <a:srgbClr val="FFFF00"/>
                </a:solidFill>
              </a:rPr>
              <a:t>noche alguien </a:t>
            </a:r>
            <a:r>
              <a:rPr lang="es-ES" sz="2400" b="1" dirty="0">
                <a:solidFill>
                  <a:srgbClr val="FFFF00"/>
                </a:solidFill>
              </a:rPr>
              <a:t>que me </a:t>
            </a:r>
            <a:r>
              <a:rPr lang="es-ES" sz="2400" b="1" dirty="0" smtClean="0">
                <a:solidFill>
                  <a:srgbClr val="FFFF00"/>
                </a:solidFill>
              </a:rPr>
              <a:t>ayude a </a:t>
            </a:r>
            <a:r>
              <a:rPr lang="es-ES" sz="2400" b="1" dirty="0">
                <a:solidFill>
                  <a:srgbClr val="FFFF00"/>
                </a:solidFill>
              </a:rPr>
              <a:t>las sombras </a:t>
            </a:r>
            <a:r>
              <a:rPr lang="es-ES" sz="2400" b="1" dirty="0" smtClean="0">
                <a:solidFill>
                  <a:srgbClr val="FFFF00"/>
                </a:solidFill>
              </a:rPr>
              <a:t>borrar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23554" name="Picture 2" descr="C:\Users\Usuario\Downloads\14-4-2012\CORAZONES GIFS\d7d63c9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76672"/>
            <a:ext cx="1556272" cy="1478483"/>
          </a:xfrm>
          <a:prstGeom prst="rect">
            <a:avLst/>
          </a:prstGeom>
          <a:noFill/>
        </p:spPr>
      </p:pic>
      <p:pic>
        <p:nvPicPr>
          <p:cNvPr id="23555" name="Picture 3" descr="C:\Users\Usuario\Downloads\14-4-2012\CORAZONES GIFS\d7d63c9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1783662" cy="1694507"/>
          </a:xfrm>
          <a:prstGeom prst="rect">
            <a:avLst/>
          </a:prstGeom>
          <a:noFill/>
        </p:spPr>
      </p:pic>
      <p:pic>
        <p:nvPicPr>
          <p:cNvPr id="23556" name="Picture 4" descr="C:\Users\Usuario\Downloads\14-4-2012\CORAZONES GIFS\image[6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60648"/>
            <a:ext cx="2034348" cy="980728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14-4-2012\MUJERES Y HOMBRES JEPG\06aadc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6732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Dame, dame, </a:t>
            </a:r>
            <a:r>
              <a:rPr lang="es-ES" sz="2400" b="1" dirty="0" smtClean="0">
                <a:solidFill>
                  <a:srgbClr val="FFFF00"/>
                </a:solidFill>
              </a:rPr>
              <a:t>dame amor </a:t>
            </a:r>
            <a:r>
              <a:rPr lang="es-ES" sz="2400" b="1" dirty="0">
                <a:solidFill>
                  <a:srgbClr val="FFFF00"/>
                </a:solidFill>
              </a:rPr>
              <a:t>esta </a:t>
            </a:r>
            <a:r>
              <a:rPr lang="es-ES" sz="2400" b="1" dirty="0" smtClean="0">
                <a:solidFill>
                  <a:srgbClr val="FFFF00"/>
                </a:solidFill>
              </a:rPr>
              <a:t>noche, hasta </a:t>
            </a:r>
            <a:r>
              <a:rPr lang="es-ES" sz="2400" b="1" dirty="0">
                <a:solidFill>
                  <a:srgbClr val="FFFF00"/>
                </a:solidFill>
              </a:rPr>
              <a:t>que </a:t>
            </a:r>
            <a:r>
              <a:rPr lang="es-ES" sz="2400" b="1" dirty="0" smtClean="0">
                <a:solidFill>
                  <a:srgbClr val="FFFF00"/>
                </a:solidFill>
              </a:rPr>
              <a:t>amanezca ver </a:t>
            </a:r>
            <a:r>
              <a:rPr lang="es-ES" sz="2400" b="1" dirty="0">
                <a:solidFill>
                  <a:srgbClr val="FFFF00"/>
                </a:solidFill>
              </a:rPr>
              <a:t>el </a:t>
            </a:r>
            <a:r>
              <a:rPr lang="es-ES" sz="2400" b="1" dirty="0" smtClean="0">
                <a:solidFill>
                  <a:srgbClr val="FFFF00"/>
                </a:solidFill>
              </a:rPr>
              <a:t>día aclarar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8000">
    <p:whee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14-4-2012\MUJERES Y HOMBRES JEPG\6fdcb62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92080" cy="6858000"/>
          </a:xfrm>
          <a:prstGeom prst="rect">
            <a:avLst/>
          </a:prstGeom>
          <a:noFill/>
        </p:spPr>
      </p:pic>
      <p:pic>
        <p:nvPicPr>
          <p:cNvPr id="25602" name="Picture 2" descr="C:\Users\Usuario\Downloads\TEXTURAS\2eaacbe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385192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292080" y="404664"/>
            <a:ext cx="38519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</a:rPr>
              <a:t>Dame, dame, </a:t>
            </a:r>
            <a:r>
              <a:rPr lang="es-ES" sz="3600" b="1" dirty="0" smtClean="0">
                <a:solidFill>
                  <a:srgbClr val="FFFF00"/>
                </a:solidFill>
              </a:rPr>
              <a:t>dame amor </a:t>
            </a:r>
            <a:r>
              <a:rPr lang="es-ES" sz="3600" b="1" dirty="0">
                <a:solidFill>
                  <a:srgbClr val="FFFF00"/>
                </a:solidFill>
              </a:rPr>
              <a:t>esta </a:t>
            </a:r>
            <a:r>
              <a:rPr lang="es-ES" sz="3600" b="1" dirty="0" smtClean="0">
                <a:solidFill>
                  <a:srgbClr val="FFFF00"/>
                </a:solidFill>
              </a:rPr>
              <a:t>noche alguien </a:t>
            </a:r>
            <a:r>
              <a:rPr lang="es-ES" sz="3600" b="1" dirty="0">
                <a:solidFill>
                  <a:srgbClr val="FFFF00"/>
                </a:solidFill>
              </a:rPr>
              <a:t>que me </a:t>
            </a:r>
            <a:r>
              <a:rPr lang="es-ES" sz="3600" b="1" dirty="0" smtClean="0">
                <a:solidFill>
                  <a:srgbClr val="FFFF00"/>
                </a:solidFill>
              </a:rPr>
              <a:t>ayude a </a:t>
            </a:r>
            <a:r>
              <a:rPr lang="es-ES" sz="3600" b="1" dirty="0">
                <a:solidFill>
                  <a:srgbClr val="FFFF00"/>
                </a:solidFill>
              </a:rPr>
              <a:t>las sombras </a:t>
            </a:r>
            <a:r>
              <a:rPr lang="es-ES" sz="3600" b="1" dirty="0" smtClean="0">
                <a:solidFill>
                  <a:srgbClr val="FFFF00"/>
                </a:solidFill>
              </a:rPr>
              <a:t>borrar, Dame</a:t>
            </a:r>
            <a:r>
              <a:rPr lang="es-ES" sz="3600" b="1" dirty="0">
                <a:solidFill>
                  <a:srgbClr val="FFFF00"/>
                </a:solidFill>
              </a:rPr>
              <a:t>, dame, </a:t>
            </a:r>
            <a:r>
              <a:rPr lang="es-ES" sz="3600" b="1" dirty="0" smtClean="0">
                <a:solidFill>
                  <a:srgbClr val="FFFF00"/>
                </a:solidFill>
              </a:rPr>
              <a:t>dame amor </a:t>
            </a:r>
            <a:r>
              <a:rPr lang="es-ES" sz="3600" b="1" dirty="0">
                <a:solidFill>
                  <a:srgbClr val="FFFF00"/>
                </a:solidFill>
              </a:rPr>
              <a:t>esta </a:t>
            </a:r>
            <a:r>
              <a:rPr lang="es-ES" sz="3600" b="1" dirty="0" smtClean="0">
                <a:solidFill>
                  <a:srgbClr val="FFFF00"/>
                </a:solidFill>
              </a:rPr>
              <a:t>noche hasta </a:t>
            </a:r>
            <a:r>
              <a:rPr lang="es-ES" sz="3600" b="1" dirty="0">
                <a:solidFill>
                  <a:srgbClr val="FFFF00"/>
                </a:solidFill>
              </a:rPr>
              <a:t>que </a:t>
            </a:r>
            <a:r>
              <a:rPr lang="es-ES" sz="3600" b="1" dirty="0" smtClean="0">
                <a:solidFill>
                  <a:srgbClr val="FFFF00"/>
                </a:solidFill>
              </a:rPr>
              <a:t>amanezca ver </a:t>
            </a:r>
            <a:r>
              <a:rPr lang="es-ES" sz="3600" b="1" dirty="0">
                <a:solidFill>
                  <a:srgbClr val="FFFF00"/>
                </a:solidFill>
              </a:rPr>
              <a:t>el </a:t>
            </a:r>
            <a:r>
              <a:rPr lang="es-ES" sz="3600" b="1" dirty="0" smtClean="0">
                <a:solidFill>
                  <a:srgbClr val="FFFF00"/>
                </a:solidFill>
              </a:rPr>
              <a:t>día </a:t>
            </a:r>
            <a:r>
              <a:rPr lang="es-ES" sz="3600" b="1" dirty="0">
                <a:solidFill>
                  <a:srgbClr val="FFFF00"/>
                </a:solidFill>
              </a:rPr>
              <a:t>aclarar</a:t>
            </a:r>
          </a:p>
          <a:p>
            <a:pPr algn="ctr"/>
            <a:endParaRPr lang="es-E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>
    <p:whee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reedom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0000">
    <p:whee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329</Words>
  <Application>Microsoft Office PowerPoint</Application>
  <PresentationFormat>Presentación en pantalla (4:3)</PresentationFormat>
  <Paragraphs>43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2012-05-14T14:28:22Z</dcterms:created>
  <dcterms:modified xsi:type="dcterms:W3CDTF">2012-08-30T13:42:06Z</dcterms:modified>
</cp:coreProperties>
</file>