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s/PFbJ6CJILjjeybzlpEQ" hashData="ToutPg8NR5GgzA8Vf+WNP8JkQP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00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476" autoAdjust="0"/>
  </p:normalViewPr>
  <p:slideViewPr>
    <p:cSldViewPr>
      <p:cViewPr varScale="1">
        <p:scale>
          <a:sx n="46" d="100"/>
          <a:sy n="46" d="100"/>
        </p:scale>
        <p:origin x="-6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E3BAD-F174-41E4-83DD-89C1C248EC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59F08-0123-462A-AA6E-3842C0865146}" type="datetimeFigureOut">
              <a:rPr lang="en-US" smtClean="0"/>
              <a:pPr/>
              <a:t>1/24/2013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DA878-B1BD-472A-B98F-EDAC3E4792C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771B13-A71B-47B0-A3BD-67B2AA9384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817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2" descr="Supertramp - supertramp ph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8572561" cy="628654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10" name="9 CuadroTexto"/>
          <p:cNvSpPr txBox="1"/>
          <p:nvPr/>
        </p:nvSpPr>
        <p:spPr>
          <a:xfrm>
            <a:off x="1571604" y="2428868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000100" y="2714620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Supertramp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1000100" y="3857628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Give a little bit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285852" y="4286256"/>
            <a:ext cx="3214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 un poquito más</a:t>
            </a:r>
            <a:endParaRPr lang="en-US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428860" y="4643446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1977</a:t>
            </a:r>
            <a:endParaRPr lang="en-US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5" name="Picture 2" descr="Supertramp - supertramp ph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8572561" cy="62865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6" name="Picture 2" descr="Supertramp - supertramp ph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8572561" cy="628654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7" name="Picture 2" descr="Supertramp - supertramp ph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8" name="Picture 2" descr="Supertramp - supertramp ph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2" cy="62865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20" name="19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3857620" y="6286520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300"/>
                            </p:stCondLst>
                            <p:childTnLst>
                              <p:par>
                                <p:cTn id="4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6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6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6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20" grpId="0"/>
      <p:bldP spid="21" grpId="0"/>
      <p:bldP spid="23" grpId="0" animBg="1"/>
      <p:bldP spid="19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dministrador\Mis documentos\IMAGENES DE DESKTOP NEXUS\corazones con glitter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285728"/>
            <a:ext cx="142876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Ooh yea</a:t>
            </a:r>
            <a:b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uu, si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2071678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388" y="285728"/>
            <a:ext cx="142876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Alright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929190" y="1357298"/>
            <a:ext cx="29289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Here we go again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aquí vamos otra vez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714876" y="2285992"/>
            <a:ext cx="29289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Give a little bit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 un poquito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071934" y="3071810"/>
            <a:ext cx="43577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Give a little bit of your love to me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dame un poquito de  tu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3500">
    <p:sndAc>
      <p:stSnd>
        <p:snd r:embed="rId2" name="supertramp - give a little bi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Mis documentos\IMAGENES DE DESKTOP NEXUS\dedos 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3504" y="714356"/>
            <a:ext cx="35719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give a little bit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daré un poquito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14744" y="2000240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give a little bit of my love to you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daré un poquito de mi amor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915662-1024x768-17_12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571480"/>
            <a:ext cx="50720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There's so much that we need to share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hay mucho que necesitamos compartir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472" y="1500174"/>
            <a:ext cx="58579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send a smile and show you care  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que envía una sonrisa y demuestra tu cariño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Mis documentos\IMAGENES DE DESKTOP NEXUS\pareja en el 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286512" y="571480"/>
            <a:ext cx="17145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(Alright)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(bueno)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500694" y="1500174"/>
            <a:ext cx="29289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give a little bit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daré un poquito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14778" y="2643182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give a little bit of my life for you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daré un poquito de mi vida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57752" y="571480"/>
            <a:ext cx="30003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give a little bit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pues, da un poquito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1285860"/>
            <a:ext cx="45720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Give a little bit of your time to me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dame un poquito  de tu tiempo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260667-1024x768-vivek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571480"/>
            <a:ext cx="44291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See the man with the lonely eyes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mira el hombre de ojos solitarios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732790-1024x768-Ha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785794"/>
            <a:ext cx="52149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take his hand, you'll be surprised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toma su mano, te será una sorpresa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1538" y="1857364"/>
            <a:ext cx="307183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(Oh take his hand)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(oh, toma su mano)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5984" y="2857496"/>
            <a:ext cx="23574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along !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 venga !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357554" y="3786190"/>
            <a:ext cx="25717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Yea, yea ,yea, yea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si, si , si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143372" y="4572008"/>
            <a:ext cx="33575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Yea, yea ,yea, yea  ……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si, si , si ………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265" name="AutoShape 1" descr="http://www.desktopnexus.com/dl/inline/343000/1024x768/q28a42mcgi8bpa5dpqf3t9r0q74fc2a4224847d"/>
          <p:cNvSpPr>
            <a:spLocks noChangeAspect="1" noChangeArrowheads="1"/>
          </p:cNvSpPr>
          <p:nvPr/>
        </p:nvSpPr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062281-1024x768-dance-of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86446" y="642918"/>
            <a:ext cx="24288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Give a little bit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 un poquito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86282" y="1643050"/>
            <a:ext cx="43577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Give a little bit of your love to me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dame un poquito de  tu amor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00694" y="2714620"/>
            <a:ext cx="28575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give a little bit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daré un poquito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14778" y="3857628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I'll give a little bit of my life for you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daré un poquito de mi  vida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1030061-1024x768-imaginary-love-st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77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714356"/>
            <a:ext cx="55007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Now's the time that we need to share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ahora es el tiempo que necesitamos compartir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Documents and Settings\Administrador\Escritorio\494166-1024x768-dream_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1000108"/>
            <a:ext cx="3929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find yourself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que encuéntrate a ti mismo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285984" y="2143116"/>
            <a:ext cx="51435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we're on our way back home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estamos en nuestro camino de regreso a casa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300612-1024x768-OUT-MY-BACK-DO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43636" y="1000108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Ohh goin' home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vamos a casa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143108" y="1928802"/>
            <a:ext cx="61436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Don't you need, don't you need to feel at home?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 no necesitas, no necesitas sentirte en casa ?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829612-1024x768-Love-song-and-red-ro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428604"/>
            <a:ext cx="35004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yea, we gotta sing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si, tenemos que cantar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00496" y="1142984"/>
            <a:ext cx="42148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Ooh yea, gotta get a feelin’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si, tengo un sentimiento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85852" y="4714884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368787-1024x768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500042"/>
            <a:ext cx="46434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Ooh, yea, come along too !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si,  ¡ venga eso también !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596" y="1643050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come along too !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 ¡ venga eso también !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720" y="3000372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come come come along                            </a:t>
            </a:r>
            <a:r>
              <a:rPr lang="it-IT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 venga, venga, venga, venga !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00100" y="4071942"/>
            <a:ext cx="350046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Ooh, yea, come along too ! 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si,  ¡ venga  eso también !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488" y="5000636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along too !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venga eso también !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479984-1024x768-i-give-you-my-heart-1024-768-47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572132" y="571480"/>
            <a:ext cx="28575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Say take a look                       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digo que echo un vist</a:t>
            </a:r>
            <a:r>
              <a:rPr lang="es-E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azo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86446" y="2000240"/>
            <a:ext cx="29289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along right !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 venga ahora !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429124" y="4286256"/>
            <a:ext cx="307183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Come along way !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 venga  de esa  manera !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72066" y="5000636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Sing it tonight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cántalo esta </a:t>
            </a:r>
            <a:r>
              <a:rPr lang="es-E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noche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857224" y="1428736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00430" y="1285860"/>
            <a:ext cx="28982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come along too  !         </a:t>
            </a:r>
          </a:p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 venga eso también !</a:t>
            </a:r>
            <a:endParaRPr lang="en-US" sz="1600" dirty="0">
              <a:solidFill>
                <a:srgbClr val="00FF00"/>
              </a:solidFill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566</Words>
  <Application>Microsoft Office PowerPoint</Application>
  <PresentationFormat>Presentación en pantalla (4:3)</PresentationFormat>
  <Paragraphs>80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72</cp:revision>
  <dcterms:created xsi:type="dcterms:W3CDTF">2012-05-27T03:58:45Z</dcterms:created>
  <dcterms:modified xsi:type="dcterms:W3CDTF">2013-01-24T05:48:01Z</dcterms:modified>
</cp:coreProperties>
</file>