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56" r:id="rId15"/>
    <p:sldId id="271" r:id="rId16"/>
    <p:sldId id="269" r:id="rId17"/>
    <p:sldId id="273" r:id="rId18"/>
  </p:sldIdLst>
  <p:sldSz cx="14401800" cy="7921625"/>
  <p:notesSz cx="6858000" cy="9144000"/>
  <p:defaultTextStyle>
    <a:defPPr>
      <a:defRPr lang="es-ES"/>
    </a:defPPr>
    <a:lvl1pPr marL="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779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558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338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51176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897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2676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6455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0235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vziooeDqQg3S8YX0vcaMA==" hashData="DSOK+fpBuTaAp/dyjRI0tCKshP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88" autoAdjust="0"/>
    <p:restoredTop sz="94660"/>
  </p:normalViewPr>
  <p:slideViewPr>
    <p:cSldViewPr>
      <p:cViewPr varScale="1">
        <p:scale>
          <a:sx n="48" d="100"/>
          <a:sy n="48" d="100"/>
        </p:scale>
        <p:origin x="-108" y="-168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39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7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5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3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1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88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26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64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02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42BF4-2C7A-4BAD-9061-A9AA885FC70F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EB68-DEB1-463E-B1CA-EC53907C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42BF4-2C7A-4BAD-9061-A9AA885FC70F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EB68-DEB1-463E-B1CA-EC53907C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8"/>
            <a:ext cx="12241530" cy="1573323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779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558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133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5117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8897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267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645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0235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42BF4-2C7A-4BAD-9061-A9AA885FC70F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EB68-DEB1-463E-B1CA-EC53907C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42BF4-2C7A-4BAD-9061-A9AA885FC70F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EB68-DEB1-463E-B1CA-EC53907C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8"/>
            <a:ext cx="63632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5" y="1773198"/>
            <a:ext cx="63657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5" y="2512182"/>
            <a:ext cx="63657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42BF4-2C7A-4BAD-9061-A9AA885FC70F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EB68-DEB1-463E-B1CA-EC53907C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42BF4-2C7A-4BAD-9061-A9AA885FC70F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EB68-DEB1-463E-B1CA-EC53907C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42BF4-2C7A-4BAD-9061-A9AA885FC70F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EB68-DEB1-463E-B1CA-EC53907C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1" y="315398"/>
            <a:ext cx="4738093" cy="13422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7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1" y="1657674"/>
            <a:ext cx="4738093" cy="5418612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42BF4-2C7A-4BAD-9061-A9AA885FC70F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EB68-DEB1-463E-B1CA-EC53907C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7"/>
            <a:ext cx="8641080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500"/>
            </a:lvl1pPr>
            <a:lvl2pPr marL="637794" indent="0">
              <a:buNone/>
              <a:defRPr sz="3900"/>
            </a:lvl2pPr>
            <a:lvl3pPr marL="1275588" indent="0">
              <a:buNone/>
              <a:defRPr sz="3300"/>
            </a:lvl3pPr>
            <a:lvl4pPr marL="1913382" indent="0">
              <a:buNone/>
              <a:defRPr sz="2800"/>
            </a:lvl4pPr>
            <a:lvl5pPr marL="2551176" indent="0">
              <a:buNone/>
              <a:defRPr sz="2800"/>
            </a:lvl5pPr>
            <a:lvl6pPr marL="3188970" indent="0">
              <a:buNone/>
              <a:defRPr sz="2800"/>
            </a:lvl6pPr>
            <a:lvl7pPr marL="3826764" indent="0">
              <a:buNone/>
              <a:defRPr sz="2800"/>
            </a:lvl7pPr>
            <a:lvl8pPr marL="4464558" indent="0">
              <a:buNone/>
              <a:defRPr sz="2800"/>
            </a:lvl8pPr>
            <a:lvl9pPr marL="5102352" indent="0">
              <a:buNone/>
              <a:defRPr sz="28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2"/>
            <a:ext cx="8641080" cy="929690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42BF4-2C7A-4BAD-9061-A9AA885FC70F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EB68-DEB1-463E-B1CA-EC53907C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42BF4-2C7A-4BAD-9061-A9AA885FC70F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EB68-DEB1-463E-B1CA-EC53907C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3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3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42BF4-2C7A-4BAD-9061-A9AA885FC70F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3EB68-DEB1-463E-B1CA-EC53907C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27559" tIns="63779" rIns="127559" bIns="6377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80"/>
            <a:ext cx="12961620" cy="5227906"/>
          </a:xfrm>
          <a:prstGeom prst="rect">
            <a:avLst/>
          </a:prstGeom>
        </p:spPr>
        <p:txBody>
          <a:bodyPr vert="horz" lIns="127559" tIns="63779" rIns="127559" bIns="6377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42BF4-2C7A-4BAD-9061-A9AA885FC70F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3"/>
            <a:ext cx="456057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3EB68-DEB1-463E-B1CA-EC53907C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75588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8346" indent="-478346" algn="l" defTabSz="1275588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defTabSz="1275588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448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2279" indent="-318897" algn="l" defTabSz="127558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0073" indent="-318897" algn="l" defTabSz="1275588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07867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5661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345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1249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reja ancian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75276" y="247525"/>
            <a:ext cx="9630073" cy="544615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237613" y="5776198"/>
            <a:ext cx="11814059" cy="744357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AR" sz="4000" dirty="0" smtClean="0">
                <a:latin typeface="Lucida Calligraphy" pitchFamily="66" charset="0"/>
              </a:rPr>
              <a:t>Cuando ya estemos viejos</a:t>
            </a:r>
            <a:endParaRPr lang="es-ES" sz="4000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1138920" y="6601372"/>
            <a:ext cx="2925386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dirty="0" smtClean="0"/>
              <a:t>Canta: Raúl Vale</a:t>
            </a:r>
            <a:endParaRPr lang="es-ES" dirty="0"/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37613" y="6848925"/>
            <a:ext cx="1575208" cy="787667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812821" y="7201172"/>
            <a:ext cx="3150416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dirty="0" smtClean="0"/>
              <a:t>automático</a:t>
            </a:r>
            <a:endParaRPr lang="es-ES" dirty="0"/>
          </a:p>
        </p:txBody>
      </p:sp>
    </p:spTree>
  </p:cSld>
  <p:clrMapOvr>
    <a:masterClrMapping/>
  </p:clrMapOvr>
  <p:transition spd="slow" advClick="0" advTm="17000">
    <p:plus/>
    <p:sndAc>
      <p:stSnd>
        <p:snd r:embed="rId2" name="RAUL VALE. CUANDO ESTEMOS VIEJOS (1)(4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12583" y="5693680"/>
            <a:ext cx="12489148" cy="222168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ES" sz="2000" dirty="0">
                <a:latin typeface="Lucida Calligraphy" pitchFamily="66" charset="0"/>
              </a:rPr>
              <a:t>Cuando ya estemos viejos, si es que llegamos juntos</a:t>
            </a:r>
            <a:r>
              <a:rPr lang="es-ES" sz="2000" dirty="0" smtClean="0">
                <a:latin typeface="Lucida Calligraphy" pitchFamily="66" charset="0"/>
              </a:rPr>
              <a:t>,</a:t>
            </a:r>
            <a:endParaRPr lang="es-ES" sz="2000" dirty="0">
              <a:latin typeface="Lucida Calligraphy" pitchFamily="66" charset="0"/>
            </a:endParaRPr>
          </a:p>
          <a:p>
            <a:pPr algn="ctr"/>
            <a:r>
              <a:rPr lang="es-ES" sz="2000" dirty="0">
                <a:latin typeface="Lucida Calligraphy" pitchFamily="66" charset="0"/>
              </a:rPr>
              <a:t>a tu amor le prometo  que el ultimo segundo</a:t>
            </a:r>
            <a:r>
              <a:rPr lang="es-ES" sz="2000" dirty="0" smtClean="0">
                <a:latin typeface="Lucida Calligraphy" pitchFamily="66" charset="0"/>
              </a:rPr>
              <a:t>,</a:t>
            </a:r>
            <a:endParaRPr lang="es-ES" sz="2000" dirty="0">
              <a:latin typeface="Lucida Calligraphy" pitchFamily="66" charset="0"/>
            </a:endParaRPr>
          </a:p>
          <a:p>
            <a:pPr algn="ctr"/>
            <a:r>
              <a:rPr lang="es-ES" sz="2000" dirty="0">
                <a:latin typeface="Lucida Calligraphy" pitchFamily="66" charset="0"/>
              </a:rPr>
              <a:t>te seguiré queriendo con mi sentir profundo</a:t>
            </a:r>
            <a:r>
              <a:rPr lang="es-ES" sz="2000" dirty="0" smtClean="0">
                <a:latin typeface="Lucida Calligraphy" pitchFamily="66" charset="0"/>
              </a:rPr>
              <a:t>,</a:t>
            </a:r>
            <a:endParaRPr lang="es-ES" sz="2000" dirty="0">
              <a:latin typeface="Lucida Calligraphy" pitchFamily="66" charset="0"/>
            </a:endParaRPr>
          </a:p>
          <a:p>
            <a:pPr algn="ctr"/>
            <a:r>
              <a:rPr lang="es-ES" sz="2000" dirty="0">
                <a:latin typeface="Lucida Calligraphy" pitchFamily="66" charset="0"/>
              </a:rPr>
              <a:t>sin importar </a:t>
            </a:r>
            <a:r>
              <a:rPr lang="es-ES" sz="2000" dirty="0" smtClean="0">
                <a:latin typeface="Lucida Calligraphy" pitchFamily="66" charset="0"/>
              </a:rPr>
              <a:t>arrugas , ni </a:t>
            </a:r>
            <a:r>
              <a:rPr lang="es-ES" sz="2000" dirty="0">
                <a:latin typeface="Lucida Calligraphy" pitchFamily="66" charset="0"/>
              </a:rPr>
              <a:t>canas , ni disgustos.</a:t>
            </a:r>
          </a:p>
          <a:p>
            <a:r>
              <a:rPr lang="es-ES" sz="2800" dirty="0" smtClean="0">
                <a:latin typeface="Lucida Calligraphy" pitchFamily="66" charset="0"/>
              </a:rPr>
              <a:t/>
            </a:r>
            <a:br>
              <a:rPr lang="es-ES" sz="2800" dirty="0" smtClean="0">
                <a:latin typeface="Lucida Calligraphy" pitchFamily="66" charset="0"/>
              </a:rPr>
            </a:br>
            <a:endParaRPr lang="es-ES" sz="2800" dirty="0">
              <a:latin typeface="Lucida Calligraphy" pitchFamily="66" charset="0"/>
            </a:endParaRPr>
          </a:p>
        </p:txBody>
      </p:sp>
      <p:pic>
        <p:nvPicPr>
          <p:cNvPr id="5" name="4 Imagen" descr="PAREJA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2703" y="273105"/>
            <a:ext cx="10695627" cy="525554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Click="0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PAREJA ADULTA 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8434"/>
          <a:stretch>
            <a:fillRect/>
          </a:stretch>
        </p:blipFill>
        <p:spPr>
          <a:xfrm>
            <a:off x="1" y="1"/>
            <a:ext cx="14401798" cy="7995910"/>
          </a:xfrm>
          <a:prstGeom prst="rect">
            <a:avLst/>
          </a:prstGeom>
        </p:spPr>
      </p:pic>
      <p:pic>
        <p:nvPicPr>
          <p:cNvPr id="5" name="4 Imagen" descr="PAREJA  Y MAR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-28"/>
            <a:ext cx="14401800" cy="792168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687673" y="5363610"/>
            <a:ext cx="11701544" cy="222168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Cuando ya estemos viejos y nos pese la carne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cuando solo recuerdos nos visiten de 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tarde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aunque se vaya todo que nuestro amor no 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muera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si es lo único que queda cuando ya estemos viejos.</a:t>
            </a:r>
          </a:p>
          <a:p>
            <a:pPr algn="ctr"/>
            <a:r>
              <a:rPr lang="es-ES" sz="2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8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ES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reja-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-156761" y="0"/>
            <a:ext cx="14563617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462642" y="1155217"/>
            <a:ext cx="11589030" cy="559691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endParaRPr lang="es-ES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462643" y="907665"/>
            <a:ext cx="11476515" cy="2129351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Cuando en casa no queden mas que solo murmullos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de todo lo pasado , de esos tiernos arrullos,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cuando nuestras paredes le tiemblen a un susurro,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y solos nos quedemos sosteniendo sus muros.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Click="0" advTm="2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PAREJA MAYOR ENAMORADA 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801126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241460" y="7273180"/>
            <a:ext cx="136815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/>
              <a:t>Ilda</a:t>
            </a:r>
            <a:endParaRPr lang="es-AR" dirty="0"/>
          </a:p>
        </p:txBody>
      </p:sp>
      <p:pic>
        <p:nvPicPr>
          <p:cNvPr id="5" name="4 Imagen" descr="PAREJA ALEG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592388" y="1944587"/>
            <a:ext cx="10459284" cy="1359910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ES" sz="2000" dirty="0">
                <a:latin typeface="Lucida Calligraphy" pitchFamily="66" charset="0"/>
              </a:rPr>
              <a:t>Te prometo que el tiempo </a:t>
            </a:r>
            <a:endParaRPr lang="es-ES" sz="2000" dirty="0" smtClean="0">
              <a:latin typeface="Lucida Calligraphy" pitchFamily="66" charset="0"/>
            </a:endParaRPr>
          </a:p>
          <a:p>
            <a:r>
              <a:rPr lang="es-ES" sz="2000" dirty="0" smtClean="0">
                <a:latin typeface="Lucida Calligraphy" pitchFamily="66" charset="0"/>
              </a:rPr>
              <a:t>no </a:t>
            </a:r>
            <a:r>
              <a:rPr lang="es-ES" sz="2000" dirty="0">
                <a:latin typeface="Lucida Calligraphy" pitchFamily="66" charset="0"/>
              </a:rPr>
              <a:t>lograra vencernos</a:t>
            </a:r>
            <a:r>
              <a:rPr lang="es-ES" sz="2000" dirty="0" smtClean="0">
                <a:latin typeface="Lucida Calligraphy" pitchFamily="66" charset="0"/>
              </a:rPr>
              <a:t>,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dirty="0">
                <a:latin typeface="Lucida Calligraphy" pitchFamily="66" charset="0"/>
              </a:rPr>
              <a:t>nuestro amor </a:t>
            </a:r>
            <a:r>
              <a:rPr lang="es-ES" sz="2000" dirty="0" smtClean="0">
                <a:latin typeface="Lucida Calligraphy" pitchFamily="66" charset="0"/>
              </a:rPr>
              <a:t>será nuevo,</a:t>
            </a:r>
          </a:p>
          <a:p>
            <a:r>
              <a:rPr lang="es-ES" sz="2000" dirty="0" smtClean="0">
                <a:latin typeface="Lucida Calligraphy" pitchFamily="66" charset="0"/>
              </a:rPr>
              <a:t> </a:t>
            </a:r>
            <a:r>
              <a:rPr lang="es-ES" sz="2000" dirty="0">
                <a:latin typeface="Lucida Calligraphy" pitchFamily="66" charset="0"/>
              </a:rPr>
              <a:t>aunque ya estemos viejos.</a:t>
            </a:r>
          </a:p>
        </p:txBody>
      </p:sp>
    </p:spTree>
  </p:cSld>
  <p:clrMapOvr>
    <a:masterClrMapping/>
  </p:clrMapOvr>
  <p:transition spd="slow" advClick="0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ayor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-63666"/>
            <a:ext cx="14401800" cy="798529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952428" y="7201172"/>
            <a:ext cx="194421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/>
              <a:t>Ilda</a:t>
            </a:r>
            <a:endParaRPr lang="es-AR" dirty="0"/>
          </a:p>
        </p:txBody>
      </p:sp>
      <p:pic>
        <p:nvPicPr>
          <p:cNvPr id="5" name="4 Imagen" descr="PAREJA SE MIRA JOVEN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1" y="-92419"/>
            <a:ext cx="14401798" cy="8014045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mor-y-amist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pic>
        <p:nvPicPr>
          <p:cNvPr id="5" name="4 Imagen" descr="Alber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313416" y="2475497"/>
            <a:ext cx="3703908" cy="3564759"/>
          </a:xfrm>
          <a:prstGeom prst="rect">
            <a:avLst/>
          </a:prstGeom>
          <a:ln>
            <a:solidFill>
              <a:srgbClr val="FF0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5 Imagen" descr="QUE PORQUÈ...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62880" y="2310462"/>
            <a:ext cx="3649988" cy="387832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reja adul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39331" y="-29362"/>
            <a:ext cx="14541131" cy="7950987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" name="3 CuadroTexto"/>
          <p:cNvSpPr txBox="1"/>
          <p:nvPr/>
        </p:nvSpPr>
        <p:spPr>
          <a:xfrm flipH="1">
            <a:off x="1125098" y="5281093"/>
            <a:ext cx="12039089" cy="1975463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ES" sz="2000" dirty="0">
                <a:latin typeface="Lucida Calligraphy" pitchFamily="66" charset="0"/>
              </a:rPr>
              <a:t>Cuando ya estemos viejos y nos pese la carne</a:t>
            </a:r>
            <a:r>
              <a:rPr lang="es-ES" sz="2000" dirty="0" smtClean="0">
                <a:latin typeface="Lucida Calligraphy" pitchFamily="66" charset="0"/>
              </a:rPr>
              <a:t>,</a:t>
            </a:r>
            <a:endParaRPr lang="es-ES" sz="2000" dirty="0">
              <a:latin typeface="Lucida Calligraphy" pitchFamily="66" charset="0"/>
            </a:endParaRPr>
          </a:p>
          <a:p>
            <a:pPr algn="ctr"/>
            <a:r>
              <a:rPr lang="es-ES" sz="2000" dirty="0">
                <a:latin typeface="Lucida Calligraphy" pitchFamily="66" charset="0"/>
              </a:rPr>
              <a:t>cuando solo recuerdos nos visiten de </a:t>
            </a:r>
            <a:r>
              <a:rPr lang="es-ES" sz="2000" dirty="0" smtClean="0">
                <a:latin typeface="Lucida Calligraphy" pitchFamily="66" charset="0"/>
              </a:rPr>
              <a:t>tarde</a:t>
            </a:r>
            <a:endParaRPr lang="es-ES" sz="2000" dirty="0">
              <a:latin typeface="Lucida Calligraphy" pitchFamily="66" charset="0"/>
            </a:endParaRPr>
          </a:p>
          <a:p>
            <a:pPr algn="ctr"/>
            <a:r>
              <a:rPr lang="es-ES" sz="2000" dirty="0">
                <a:latin typeface="Lucida Calligraphy" pitchFamily="66" charset="0"/>
              </a:rPr>
              <a:t>aunque se vaya todo que nuestro amor no </a:t>
            </a:r>
            <a:r>
              <a:rPr lang="es-ES" sz="2000" dirty="0" smtClean="0">
                <a:latin typeface="Lucida Calligraphy" pitchFamily="66" charset="0"/>
              </a:rPr>
              <a:t>muera</a:t>
            </a:r>
            <a:endParaRPr lang="es-ES" sz="2000" dirty="0">
              <a:latin typeface="Lucida Calligraphy" pitchFamily="66" charset="0"/>
            </a:endParaRPr>
          </a:p>
          <a:p>
            <a:pPr algn="ctr"/>
            <a:r>
              <a:rPr lang="es-ES" sz="2000" dirty="0">
                <a:latin typeface="Lucida Calligraphy" pitchFamily="66" charset="0"/>
              </a:rPr>
              <a:t>si es lo único que queda cuando ya estemos viejos.</a:t>
            </a: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endParaRPr lang="es-ES" sz="2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REJA A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-2658"/>
            <a:ext cx="14401800" cy="79269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prst="convex"/>
          </a:sp3d>
        </p:spPr>
      </p:pic>
      <p:sp>
        <p:nvSpPr>
          <p:cNvPr id="4" name="3 CuadroTexto"/>
          <p:cNvSpPr txBox="1"/>
          <p:nvPr/>
        </p:nvSpPr>
        <p:spPr>
          <a:xfrm>
            <a:off x="1350128" y="5941233"/>
            <a:ext cx="11589030" cy="1359910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Cuando en casa no queden mas que solo 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murmullos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de todo lo pasado de esos tiernos arrullos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cuando nuestras paredes le tiemblen a un susurro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y solos nos quedemos sosteniendo sus muros.</a:t>
            </a:r>
          </a:p>
        </p:txBody>
      </p:sp>
    </p:spTree>
  </p:cSld>
  <p:clrMapOvr>
    <a:masterClrMapping/>
  </p:clrMapOvr>
  <p:transition spd="slow" advClick="0"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tos-boda-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400662" y="4290883"/>
            <a:ext cx="7088436" cy="2129351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Te prometo que el 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tiempo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no lograra vencernos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nuestro amor 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será </a:t>
            </a: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nuevo </a:t>
            </a:r>
            <a:endParaRPr lang="es-ES" sz="20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aunque </a:t>
            </a: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ya estemos viejos.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/>
            </a:r>
            <a:br>
              <a:rPr lang="es-ES" dirty="0" smtClean="0">
                <a:solidFill>
                  <a:schemeClr val="bg1"/>
                </a:solidFill>
              </a:rPr>
            </a:b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REJA DAMA VER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1263" y="0"/>
            <a:ext cx="14604325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87553" y="5693680"/>
            <a:ext cx="12939208" cy="1359910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Y si un día al llegar el invierno , </a:t>
            </a:r>
            <a:endParaRPr lang="es-ES" sz="20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sientes </a:t>
            </a: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que mi cuerpo </a:t>
            </a:r>
            <a:endParaRPr lang="es-ES" sz="20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se </a:t>
            </a: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pierde en el silencio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y que ya no tengo 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fuerzas para </a:t>
            </a: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robarte un beso,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76164" y="727318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err="1" smtClean="0">
                <a:solidFill>
                  <a:schemeClr val="bg2">
                    <a:lumMod val="10000"/>
                  </a:schemeClr>
                </a:solidFill>
              </a:rPr>
              <a:t>Ilda</a:t>
            </a:r>
            <a:endParaRPr lang="es-AR" sz="20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REJA BESANDO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8683"/>
            <a:ext cx="14401800" cy="815898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87554" y="5363610"/>
            <a:ext cx="12714178" cy="1667686"/>
          </a:xfrm>
          <a:prstGeom prst="rect">
            <a:avLst/>
          </a:prstGeom>
        </p:spPr>
        <p:txBody>
          <a:bodyPr wrap="square" lIns="127559" tIns="63779" rIns="127559" bIns="63779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por 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favor, </a:t>
            </a: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recuerda siempre 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que aunque la muerte es la siguiente </a:t>
            </a:r>
            <a:endParaRPr lang="es-ES" sz="20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etapa </a:t>
            </a: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de los 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viejos,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también en ella , desde 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allá, 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te </a:t>
            </a: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seguiré queriendo.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32148" y="28840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solidFill>
                  <a:schemeClr val="bg2">
                    <a:lumMod val="25000"/>
                  </a:schemeClr>
                </a:solidFill>
              </a:rPr>
              <a:t>Ilda</a:t>
            </a:r>
            <a:endParaRPr lang="es-AR" sz="18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REJA VELA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4401800" cy="7921625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AREJA SENTADA ESPALDAS.jpg"/>
          <p:cNvPicPr>
            <a:picLocks noChangeAspect="1"/>
          </p:cNvPicPr>
          <p:nvPr/>
        </p:nvPicPr>
        <p:blipFill>
          <a:blip r:embed="rId2" cstate="print"/>
          <a:srcRect t="4550"/>
          <a:stretch>
            <a:fillRect/>
          </a:stretch>
        </p:blipFill>
        <p:spPr>
          <a:xfrm>
            <a:off x="0" y="-34227"/>
            <a:ext cx="14401800" cy="795585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2313468" y="7345188"/>
            <a:ext cx="3600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AR" dirty="0"/>
          </a:p>
        </p:txBody>
      </p:sp>
      <p:sp>
        <p:nvSpPr>
          <p:cNvPr id="5" name="4 CuadroTexto"/>
          <p:cNvSpPr txBox="1"/>
          <p:nvPr/>
        </p:nvSpPr>
        <p:spPr>
          <a:xfrm rot="1089835" flipH="1">
            <a:off x="691144" y="3597341"/>
            <a:ext cx="10394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err="1" smtClean="0">
                <a:solidFill>
                  <a:schemeClr val="bg2">
                    <a:lumMod val="10000"/>
                  </a:schemeClr>
                </a:solidFill>
              </a:rPr>
              <a:t>Ilda</a:t>
            </a:r>
            <a:endParaRPr lang="es-AR" sz="20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QUE PORQUÈ.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6163" y="5184948"/>
            <a:ext cx="2132760" cy="2448272"/>
          </a:xfrm>
          <a:prstGeom prst="rect">
            <a:avLst/>
          </a:prstGeom>
        </p:spPr>
      </p:pic>
      <p:pic>
        <p:nvPicPr>
          <p:cNvPr id="4" name="3 Imagen" descr="bloem (58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62880" y="1072700"/>
            <a:ext cx="8401050" cy="595222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50484" y="7096478"/>
            <a:ext cx="2137782" cy="559691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2800" dirty="0" err="1" smtClean="0">
                <a:latin typeface="Lucida Calligraphy" pitchFamily="66" charset="0"/>
              </a:rPr>
              <a:t>Ilda</a:t>
            </a:r>
            <a:endParaRPr lang="es-ES" sz="2800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251434" y="7261514"/>
            <a:ext cx="2475327" cy="39041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1700" dirty="0" err="1" smtClean="0"/>
              <a:t>Pps</a:t>
            </a:r>
            <a:r>
              <a:rPr lang="es-AR" sz="1700" dirty="0" smtClean="0"/>
              <a:t> sin fines de lucro</a:t>
            </a:r>
            <a:endParaRPr lang="es-ES" sz="1700" dirty="0"/>
          </a:p>
        </p:txBody>
      </p:sp>
    </p:spTree>
  </p:cSld>
  <p:clrMapOvr>
    <a:masterClrMapping/>
  </p:clrMapOvr>
  <p:transition spd="slow" advClick="0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296</Words>
  <Application>Microsoft Office PowerPoint</Application>
  <PresentationFormat>Personalizado</PresentationFormat>
  <Paragraphs>54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60</cp:revision>
  <dcterms:created xsi:type="dcterms:W3CDTF">2013-09-28T00:34:47Z</dcterms:created>
  <dcterms:modified xsi:type="dcterms:W3CDTF">2015-11-19T19:33:10Z</dcterms:modified>
</cp:coreProperties>
</file>