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4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58" r:id="rId16"/>
    <p:sldId id="27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TPRowLrbGnQz5K06J1vwQ==" hashData="ytKvWBMYHmMvUWa90jtfTwbEV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D49DF0-96E1-479C-8E35-0108EEB0FE9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9ED99-28E3-4D17-8F97-E7026C52CAB1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2A1B4-BE4C-44F7-8A3B-F9B4FEF4A9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55E926-5A15-494F-B3AC-61FB0D63CED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24.png"/><Relationship Id="rId7" Type="http://schemas.openxmlformats.org/officeDocument/2006/relationships/image" Target="../media/image2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6.png"/><Relationship Id="rId10" Type="http://schemas.openxmlformats.org/officeDocument/2006/relationships/image" Target="../media/image46.png"/><Relationship Id="rId4" Type="http://schemas.openxmlformats.org/officeDocument/2006/relationships/image" Target="../media/image23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tumblr_mpqc9vbO6X1rhspjoo3_128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5" name="Picture 11" descr="http://www.katou.fr/07/TAnim_97b8bff12b5f8860229667bb0556ad3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44824"/>
            <a:ext cx="3672408" cy="638175"/>
          </a:xfrm>
          <a:prstGeom prst="rect">
            <a:avLst/>
          </a:prstGeom>
          <a:noFill/>
        </p:spPr>
      </p:pic>
      <p:pic>
        <p:nvPicPr>
          <p:cNvPr id="1037" name="Picture 13" descr="http://smz1.kiliz.fr/07/Glits_2094094d77b2eaf4f6193667abc6865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1340768"/>
            <a:ext cx="1438275" cy="381000"/>
          </a:xfrm>
          <a:prstGeom prst="rect">
            <a:avLst/>
          </a:prstGeom>
          <a:noFill/>
        </p:spPr>
      </p:pic>
      <p:pic>
        <p:nvPicPr>
          <p:cNvPr id="1039" name="Picture 15" descr="http://smz3.kiliz.fr/07/Glits_5861a92eb89a866c855bf1a9760c36e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404664"/>
            <a:ext cx="2952750" cy="381000"/>
          </a:xfrm>
          <a:prstGeom prst="rect">
            <a:avLst/>
          </a:prstGeom>
          <a:noFill/>
        </p:spPr>
      </p:pic>
      <p:pic>
        <p:nvPicPr>
          <p:cNvPr id="1041" name="Picture 17" descr="http://smz4.kiliz.fr/07/Glits_a47c4749c7aa0647ee993b9191232f7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6093296"/>
            <a:ext cx="3009900" cy="381000"/>
          </a:xfrm>
          <a:prstGeom prst="rect">
            <a:avLst/>
          </a:prstGeom>
          <a:noFill/>
        </p:spPr>
      </p:pic>
      <p:pic>
        <p:nvPicPr>
          <p:cNvPr id="1042" name="Picture 18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5733256"/>
            <a:ext cx="755576" cy="792480"/>
          </a:xfrm>
          <a:prstGeom prst="rect">
            <a:avLst/>
          </a:prstGeom>
          <a:noFill/>
        </p:spPr>
      </p:pic>
      <p:pic>
        <p:nvPicPr>
          <p:cNvPr id="1044" name="Picture 20" descr="http://smz5.kiliz.fr/07/Glits_3cc30fbf0eef77129b7612f9d3d62dcd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3861048"/>
            <a:ext cx="1714500" cy="495300"/>
          </a:xfrm>
          <a:prstGeom prst="rect">
            <a:avLst/>
          </a:prstGeom>
          <a:noFill/>
        </p:spPr>
      </p:pic>
      <p:pic>
        <p:nvPicPr>
          <p:cNvPr id="1045" name="Picture 21" descr="C:\Users\Usuario\Downloads\zzzzzzzzMARCOS\marcosMUY DELGADOS\0_58eb2_f9f7c8ee_XXL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trips dir="ld"/>
    <p:sndAc>
      <p:stSnd>
        <p:snd r:embed="rId2" name="Chenoa_Cuando_Tu_V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ZZZZZZZZZZZZultimisimo\0_826f4_f2bdd4d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RTUGUES\467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04448" cy="6453336"/>
          </a:xfrm>
          <a:prstGeom prst="rect">
            <a:avLst/>
          </a:prstGeom>
          <a:noFill/>
        </p:spPr>
      </p:pic>
      <p:pic>
        <p:nvPicPr>
          <p:cNvPr id="6" name="Picture 3" descr="C:\Users\Usuario\Downloads\zzzzzzzzMARCOS\marcosMUY DELGAD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ZZZZZZZZZZZZultimisimo\103059490_parni_2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251520" y="4077072"/>
            <a:ext cx="7380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</a:rPr>
              <a:t>Presumiendo que lo sabe todo, </a:t>
            </a:r>
            <a:r>
              <a:rPr lang="es-ES" b="1" dirty="0" smtClean="0">
                <a:solidFill>
                  <a:srgbClr val="FFFF00"/>
                </a:solidFill>
              </a:rPr>
              <a:t>me </a:t>
            </a:r>
            <a:r>
              <a:rPr lang="es-ES" b="1" dirty="0">
                <a:solidFill>
                  <a:srgbClr val="FFFF00"/>
                </a:solidFill>
              </a:rPr>
              <a:t>dice cosas que no suenan </a:t>
            </a:r>
            <a:endParaRPr lang="es-ES" b="1" dirty="0" smtClean="0">
              <a:solidFill>
                <a:srgbClr val="FFFF00"/>
              </a:solidFill>
            </a:endParaRPr>
          </a:p>
          <a:p>
            <a:r>
              <a:rPr lang="es-ES" b="1" dirty="0" smtClean="0">
                <a:solidFill>
                  <a:srgbClr val="FFFF00"/>
                </a:solidFill>
              </a:rPr>
              <a:t>del </a:t>
            </a:r>
            <a:r>
              <a:rPr lang="es-ES" b="1" dirty="0">
                <a:solidFill>
                  <a:srgbClr val="FFFF00"/>
                </a:solidFill>
              </a:rPr>
              <a:t>todo </a:t>
            </a:r>
            <a:r>
              <a:rPr lang="es-ES" b="1" dirty="0" smtClean="0">
                <a:solidFill>
                  <a:srgbClr val="FFFF00"/>
                </a:solidFill>
              </a:rPr>
              <a:t>bien, está </a:t>
            </a:r>
            <a:r>
              <a:rPr lang="es-ES" b="1" dirty="0">
                <a:solidFill>
                  <a:srgbClr val="FFFF00"/>
                </a:solidFill>
              </a:rPr>
              <a:t>tratando de seducirme, </a:t>
            </a:r>
            <a:r>
              <a:rPr lang="es-ES" b="1" dirty="0" smtClean="0">
                <a:solidFill>
                  <a:srgbClr val="FFFF00"/>
                </a:solidFill>
              </a:rPr>
              <a:t>entre </a:t>
            </a:r>
            <a:r>
              <a:rPr lang="es-ES" b="1" dirty="0">
                <a:solidFill>
                  <a:srgbClr val="FFFF00"/>
                </a:solidFill>
              </a:rPr>
              <a:t>la marcha y tanto </a:t>
            </a:r>
            <a:endParaRPr lang="es-ES" b="1" dirty="0" smtClean="0">
              <a:solidFill>
                <a:srgbClr val="FFFF00"/>
              </a:solidFill>
            </a:endParaRPr>
          </a:p>
          <a:p>
            <a:r>
              <a:rPr lang="es-ES" b="1" dirty="0" smtClean="0">
                <a:solidFill>
                  <a:srgbClr val="FFFF00"/>
                </a:solidFill>
              </a:rPr>
              <a:t>ruido </a:t>
            </a:r>
            <a:r>
              <a:rPr lang="es-ES" b="1" dirty="0">
                <a:solidFill>
                  <a:srgbClr val="FFFF00"/>
                </a:solidFill>
              </a:rPr>
              <a:t>no le oigo bien, </a:t>
            </a:r>
            <a:r>
              <a:rPr lang="es-ES" b="1" dirty="0" smtClean="0">
                <a:solidFill>
                  <a:srgbClr val="FFFF00"/>
                </a:solidFill>
              </a:rPr>
              <a:t>pelo </a:t>
            </a:r>
            <a:r>
              <a:rPr lang="es-ES" b="1" dirty="0">
                <a:solidFill>
                  <a:srgbClr val="FFFF00"/>
                </a:solidFill>
              </a:rPr>
              <a:t>hacia atrás, sonrisa </a:t>
            </a:r>
            <a:r>
              <a:rPr lang="es-ES" b="1" dirty="0" smtClean="0">
                <a:solidFill>
                  <a:srgbClr val="FFFF00"/>
                </a:solidFill>
              </a:rPr>
              <a:t>retorcida, intentará </a:t>
            </a:r>
            <a:r>
              <a:rPr lang="es-ES" b="1" dirty="0">
                <a:solidFill>
                  <a:srgbClr val="FFFF00"/>
                </a:solidFill>
              </a:rPr>
              <a:t>abordarme por segunda vez, </a:t>
            </a:r>
            <a:r>
              <a:rPr lang="es-ES" b="1" dirty="0" smtClean="0">
                <a:solidFill>
                  <a:srgbClr val="FFFF00"/>
                </a:solidFill>
              </a:rPr>
              <a:t>no </a:t>
            </a:r>
            <a:r>
              <a:rPr lang="es-ES" b="1" dirty="0">
                <a:solidFill>
                  <a:srgbClr val="FFFF00"/>
                </a:solidFill>
              </a:rPr>
              <a:t>sé da cuenta que no me interesa, </a:t>
            </a:r>
            <a:endParaRPr lang="es-ES" b="1" dirty="0" smtClean="0">
              <a:solidFill>
                <a:srgbClr val="FFFF00"/>
              </a:solidFill>
            </a:endParaRPr>
          </a:p>
          <a:p>
            <a:r>
              <a:rPr lang="es-ES" b="1" dirty="0" smtClean="0">
                <a:solidFill>
                  <a:srgbClr val="FFFF00"/>
                </a:solidFill>
              </a:rPr>
              <a:t>que </a:t>
            </a:r>
            <a:r>
              <a:rPr lang="es-ES" b="1" dirty="0">
                <a:solidFill>
                  <a:srgbClr val="FFFF00"/>
                </a:solidFill>
              </a:rPr>
              <a:t>lo que diga </a:t>
            </a:r>
            <a:r>
              <a:rPr lang="es-ES" b="1" dirty="0" smtClean="0">
                <a:solidFill>
                  <a:srgbClr val="FFFF00"/>
                </a:solidFill>
              </a:rPr>
              <a:t>o </a:t>
            </a:r>
            <a:r>
              <a:rPr lang="es-ES" b="1" dirty="0">
                <a:solidFill>
                  <a:srgbClr val="FFFF00"/>
                </a:solidFill>
              </a:rPr>
              <a:t>lo que haga lo conozco bien, </a:t>
            </a:r>
          </a:p>
        </p:txBody>
      </p:sp>
      <p:pic>
        <p:nvPicPr>
          <p:cNvPr id="12332" name="Picture 44" descr="C:\Users\Usuario\Downloads\zzzzzzzzMARCOS\marcosMUY DELGADOS\0_58eb0_b0703cca_X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8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uario\Downloads\CORAZONES GUAPOS GRANDES\3e803f2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C:\Users\Usuario\Downloads\PNG HOMBRES 1\41669a5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1041324" cy="1541537"/>
          </a:xfrm>
          <a:prstGeom prst="rect">
            <a:avLst/>
          </a:prstGeom>
          <a:noFill/>
        </p:spPr>
      </p:pic>
      <p:pic>
        <p:nvPicPr>
          <p:cNvPr id="13319" name="Picture 7" descr="C:\Users\Usuario\Downloads\PNG HOMBRES 1\1311335481_9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620688"/>
            <a:ext cx="1399481" cy="1911614"/>
          </a:xfrm>
          <a:prstGeom prst="rect">
            <a:avLst/>
          </a:prstGeom>
          <a:noFill/>
        </p:spPr>
      </p:pic>
      <p:pic>
        <p:nvPicPr>
          <p:cNvPr id="13320" name="Picture 8" descr="C:\Users\Usuario\Downloads\PNG HOMBRES 1\be7d25d0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548680"/>
            <a:ext cx="997794" cy="1475810"/>
          </a:xfrm>
          <a:prstGeom prst="rect">
            <a:avLst/>
          </a:prstGeom>
          <a:noFill/>
        </p:spPr>
      </p:pic>
      <p:pic>
        <p:nvPicPr>
          <p:cNvPr id="13322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373216"/>
            <a:ext cx="7648575" cy="314326"/>
          </a:xfrm>
          <a:prstGeom prst="rect">
            <a:avLst/>
          </a:prstGeom>
          <a:noFill/>
        </p:spPr>
      </p:pic>
      <p:pic>
        <p:nvPicPr>
          <p:cNvPr id="13324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661248"/>
            <a:ext cx="7848600" cy="314326"/>
          </a:xfrm>
          <a:prstGeom prst="rect">
            <a:avLst/>
          </a:prstGeom>
          <a:noFill/>
        </p:spPr>
      </p:pic>
      <p:pic>
        <p:nvPicPr>
          <p:cNvPr id="13326" name="Picture 1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5949280"/>
            <a:ext cx="1971675" cy="257176"/>
          </a:xfrm>
          <a:prstGeom prst="rect">
            <a:avLst/>
          </a:prstGeom>
          <a:noFill/>
        </p:spPr>
      </p:pic>
      <p:pic>
        <p:nvPicPr>
          <p:cNvPr id="13327" name="Picture 15" descr="C:\Users\Usuario\Downloads\zzzzzzzzMARCOS\marcosMUY DELGADOS\9201076af4_89011810_o2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ultimisimo\80817224_1868538_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4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45224"/>
            <a:ext cx="5572125" cy="314326"/>
          </a:xfrm>
          <a:prstGeom prst="rect">
            <a:avLst/>
          </a:prstGeom>
          <a:noFill/>
        </p:spPr>
      </p:pic>
      <p:pic>
        <p:nvPicPr>
          <p:cNvPr id="14346" name="Picture 10" descr="C:\Users\Usuario\Downloads\PNG HOMBRES 1\74d6f0ab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08472"/>
            <a:ext cx="2051720" cy="4449528"/>
          </a:xfrm>
          <a:prstGeom prst="rect">
            <a:avLst/>
          </a:prstGeom>
          <a:noFill/>
        </p:spPr>
      </p:pic>
      <p:pic>
        <p:nvPicPr>
          <p:cNvPr id="14348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5445224"/>
            <a:ext cx="1695450" cy="314326"/>
          </a:xfrm>
          <a:prstGeom prst="rect">
            <a:avLst/>
          </a:prstGeom>
          <a:noFill/>
        </p:spPr>
      </p:pic>
      <p:pic>
        <p:nvPicPr>
          <p:cNvPr id="14350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5733256"/>
            <a:ext cx="7477125" cy="314326"/>
          </a:xfrm>
          <a:prstGeom prst="rect">
            <a:avLst/>
          </a:prstGeom>
          <a:noFill/>
        </p:spPr>
      </p:pic>
      <p:pic>
        <p:nvPicPr>
          <p:cNvPr id="14352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6165304"/>
            <a:ext cx="6600825" cy="314326"/>
          </a:xfrm>
          <a:prstGeom prst="rect">
            <a:avLst/>
          </a:prstGeom>
          <a:noFill/>
        </p:spPr>
      </p:pic>
      <p:pic>
        <p:nvPicPr>
          <p:cNvPr id="14355" name="Picture 19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5157192"/>
            <a:ext cx="7486650" cy="314326"/>
          </a:xfrm>
          <a:prstGeom prst="rect">
            <a:avLst/>
          </a:prstGeom>
          <a:noFill/>
        </p:spPr>
      </p:pic>
      <p:pic>
        <p:nvPicPr>
          <p:cNvPr id="14357" name="Picture 21" descr="C:\Users\Usuario\Downloads\zzzzzzzzMARCOS\marcosMUY DELGADOS\5c64fc9336_93439594_o2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367858"/>
            <a:ext cx="8148067" cy="311572"/>
          </a:xfrm>
          <a:prstGeom prst="rect">
            <a:avLst/>
          </a:prstGeom>
          <a:noFill/>
        </p:spPr>
      </p:pic>
      <p:pic>
        <p:nvPicPr>
          <p:cNvPr id="15373" name="Picture 1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653136"/>
            <a:ext cx="5772150" cy="314325"/>
          </a:xfrm>
          <a:prstGeom prst="rect">
            <a:avLst/>
          </a:prstGeom>
          <a:noFill/>
        </p:spPr>
      </p:pic>
      <p:pic>
        <p:nvPicPr>
          <p:cNvPr id="15375" name="Picture 1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653136"/>
            <a:ext cx="1771650" cy="314326"/>
          </a:xfrm>
          <a:prstGeom prst="rect">
            <a:avLst/>
          </a:prstGeom>
          <a:noFill/>
        </p:spPr>
      </p:pic>
      <p:pic>
        <p:nvPicPr>
          <p:cNvPr id="15377" name="Picture 1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941169"/>
            <a:ext cx="8208912" cy="274186"/>
          </a:xfrm>
          <a:prstGeom prst="rect">
            <a:avLst/>
          </a:prstGeom>
          <a:noFill/>
        </p:spPr>
      </p:pic>
      <p:pic>
        <p:nvPicPr>
          <p:cNvPr id="15379" name="Picture 1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237670"/>
            <a:ext cx="6768752" cy="279561"/>
          </a:xfrm>
          <a:prstGeom prst="rect">
            <a:avLst/>
          </a:prstGeom>
          <a:noFill/>
        </p:spPr>
      </p:pic>
      <p:pic>
        <p:nvPicPr>
          <p:cNvPr id="15381" name="Picture 21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5517232"/>
            <a:ext cx="4914900" cy="285750"/>
          </a:xfrm>
          <a:prstGeom prst="rect">
            <a:avLst/>
          </a:prstGeom>
          <a:noFill/>
        </p:spPr>
      </p:pic>
      <p:pic>
        <p:nvPicPr>
          <p:cNvPr id="15383" name="Picture 23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5805264"/>
            <a:ext cx="3343275" cy="314326"/>
          </a:xfrm>
          <a:prstGeom prst="rect">
            <a:avLst/>
          </a:prstGeom>
          <a:noFill/>
        </p:spPr>
      </p:pic>
      <p:pic>
        <p:nvPicPr>
          <p:cNvPr id="15385" name="Picture 25" descr="C:\Users\Usuario\Downloads\zzzzzzzzMARCOS\marcosMUY DELGADOS\f1e735471e_91338554_o2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2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uario\Downloads\CORAZONES GUAPOS GRANDES\3e803f2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PNG HOMBRES 1\41669a5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1041324" cy="1541537"/>
          </a:xfrm>
          <a:prstGeom prst="rect">
            <a:avLst/>
          </a:prstGeom>
          <a:noFill/>
        </p:spPr>
      </p:pic>
      <p:pic>
        <p:nvPicPr>
          <p:cNvPr id="4" name="Picture 7" descr="C:\Users\Usuario\Downloads\PNG HOMBRES 1\1311335481_9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620688"/>
            <a:ext cx="1399481" cy="1911614"/>
          </a:xfrm>
          <a:prstGeom prst="rect">
            <a:avLst/>
          </a:prstGeom>
          <a:noFill/>
        </p:spPr>
      </p:pic>
      <p:pic>
        <p:nvPicPr>
          <p:cNvPr id="5" name="Picture 8" descr="C:\Users\Usuario\Downloads\PNG HOMBRES 1\be7d25d0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548680"/>
            <a:ext cx="997794" cy="1475810"/>
          </a:xfrm>
          <a:prstGeom prst="rect">
            <a:avLst/>
          </a:prstGeom>
          <a:noFill/>
        </p:spPr>
      </p:pic>
      <p:pic>
        <p:nvPicPr>
          <p:cNvPr id="6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373216"/>
            <a:ext cx="7648575" cy="314326"/>
          </a:xfrm>
          <a:prstGeom prst="rect">
            <a:avLst/>
          </a:prstGeom>
          <a:noFill/>
        </p:spPr>
      </p:pic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5661248"/>
            <a:ext cx="7848600" cy="314326"/>
          </a:xfrm>
          <a:prstGeom prst="rect">
            <a:avLst/>
          </a:prstGeom>
          <a:noFill/>
        </p:spPr>
      </p:pic>
      <p:pic>
        <p:nvPicPr>
          <p:cNvPr id="8" name="Picture 1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5949280"/>
            <a:ext cx="1971675" cy="257176"/>
          </a:xfrm>
          <a:prstGeom prst="rect">
            <a:avLst/>
          </a:prstGeom>
          <a:noFill/>
        </p:spPr>
      </p:pic>
      <p:pic>
        <p:nvPicPr>
          <p:cNvPr id="9" name="Picture 15" descr="C:\Users\Usuario\Downloads\zzzzzzzzMARCOS\marcosMUY DELGADOS\9201076af4_89011810_o2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ultimisimo\80817224_1868538_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Users\Usuario\Downloads\ZZZZZZZZZZZZultimisimo\80817224_1868538_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517232"/>
            <a:ext cx="5572125" cy="314326"/>
          </a:xfrm>
          <a:prstGeom prst="rect">
            <a:avLst/>
          </a:prstGeom>
          <a:noFill/>
        </p:spPr>
      </p:pic>
      <p:pic>
        <p:nvPicPr>
          <p:cNvPr id="10" name="Picture 1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877272"/>
            <a:ext cx="7477125" cy="314326"/>
          </a:xfrm>
          <a:prstGeom prst="rect">
            <a:avLst/>
          </a:prstGeom>
          <a:noFill/>
        </p:spPr>
      </p:pic>
      <p:pic>
        <p:nvPicPr>
          <p:cNvPr id="11" name="Picture 1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6165304"/>
            <a:ext cx="6600825" cy="314326"/>
          </a:xfrm>
          <a:prstGeom prst="rect">
            <a:avLst/>
          </a:prstGeom>
          <a:noFill/>
        </p:spPr>
      </p:pic>
      <p:pic>
        <p:nvPicPr>
          <p:cNvPr id="12" name="Picture 1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57349" y="5157192"/>
            <a:ext cx="7163123" cy="360040"/>
          </a:xfrm>
          <a:prstGeom prst="rect">
            <a:avLst/>
          </a:prstGeom>
          <a:noFill/>
        </p:spPr>
      </p:pic>
      <p:pic>
        <p:nvPicPr>
          <p:cNvPr id="13" name="Picture 10" descr="C:\Users\Usuario\Downloads\PNG HOMBRES 1\74d6f0ab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408472"/>
            <a:ext cx="2051720" cy="4449528"/>
          </a:xfrm>
          <a:prstGeom prst="rect">
            <a:avLst/>
          </a:prstGeom>
          <a:noFill/>
        </p:spPr>
      </p:pic>
      <p:pic>
        <p:nvPicPr>
          <p:cNvPr id="14" name="Picture 21" descr="C:\Users\Usuario\Downloads\zzzzzzzzMARCOS\marcosMUY DELGADOS\5c64fc9336_93439594_o2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288" y="5517232"/>
            <a:ext cx="1619250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ZZZZZZZZZZZZultimisimo\cca3d61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ZZZZZZZZZZZZultimisimo\BARNA MASNI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ZZZZZZZZZZZZultimisimo\valentinra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ZZZZZZZZZZZZultimisimo\JPG\4985706_larg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604448" cy="6453336"/>
          </a:xfrm>
          <a:prstGeom prst="rect">
            <a:avLst/>
          </a:prstGeom>
          <a:noFill/>
        </p:spPr>
      </p:pic>
      <p:pic>
        <p:nvPicPr>
          <p:cNvPr id="4" name="Picture 2" descr="C:\Users\Usuario\Downloads\zzzzzzzzMARCOS\marcosMUY DELGADOS\c_keretek_2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ZZZZZZZZZZZZultimisimo\80817224_1868538_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0" descr="C:\Users\Usuario\Downloads\PNG HOMBRES 1\74d6f0a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08472"/>
            <a:ext cx="2051720" cy="4449528"/>
          </a:xfrm>
          <a:prstGeom prst="rect">
            <a:avLst/>
          </a:prstGeom>
          <a:noFill/>
        </p:spPr>
      </p:pic>
      <p:pic>
        <p:nvPicPr>
          <p:cNvPr id="4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941168"/>
            <a:ext cx="5572125" cy="314326"/>
          </a:xfrm>
          <a:prstGeom prst="rect">
            <a:avLst/>
          </a:prstGeom>
          <a:noFill/>
        </p:spPr>
      </p:pic>
      <p:pic>
        <p:nvPicPr>
          <p:cNvPr id="5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5301208"/>
            <a:ext cx="7477125" cy="314326"/>
          </a:xfrm>
          <a:prstGeom prst="rect">
            <a:avLst/>
          </a:prstGeom>
          <a:noFill/>
        </p:spPr>
      </p:pic>
      <p:pic>
        <p:nvPicPr>
          <p:cNvPr id="7" name="Picture 1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581128"/>
            <a:ext cx="7163123" cy="360040"/>
          </a:xfrm>
          <a:prstGeom prst="rect">
            <a:avLst/>
          </a:prstGeom>
          <a:noFill/>
        </p:spPr>
      </p:pic>
      <p:pic>
        <p:nvPicPr>
          <p:cNvPr id="8" name="Picture 21" descr="C:\Users\Usuario\Downloads\zzzzzzzzMARCOS\marcosMUY DELGADOS\5c64fc9336_93439594_o2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5661248"/>
            <a:ext cx="7524750" cy="314326"/>
          </a:xfrm>
          <a:prstGeom prst="rect">
            <a:avLst/>
          </a:prstGeom>
          <a:noFill/>
        </p:spPr>
      </p:pic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280" y="4941168"/>
            <a:ext cx="1619250" cy="314326"/>
          </a:xfrm>
          <a:prstGeom prst="rect">
            <a:avLst/>
          </a:prstGeom>
          <a:noFill/>
        </p:spPr>
      </p:pic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5816" y="6021288"/>
            <a:ext cx="4591050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126</Words>
  <Application>Microsoft Office PowerPoint</Application>
  <PresentationFormat>Presentación en pantalla (4:3)</PresentationFormat>
  <Paragraphs>32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2013-07-31T10:20:43Z</dcterms:created>
  <dcterms:modified xsi:type="dcterms:W3CDTF">2013-07-31T13:48:19Z</dcterms:modified>
</cp:coreProperties>
</file>