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76" r:id="rId5"/>
    <p:sldId id="275" r:id="rId6"/>
    <p:sldId id="270" r:id="rId7"/>
    <p:sldId id="272" r:id="rId8"/>
    <p:sldId id="268" r:id="rId9"/>
    <p:sldId id="267" r:id="rId10"/>
    <p:sldId id="277" r:id="rId11"/>
    <p:sldId id="280" r:id="rId12"/>
    <p:sldId id="279" r:id="rId13"/>
    <p:sldId id="278" r:id="rId14"/>
    <p:sldId id="266" r:id="rId15"/>
    <p:sldId id="265" r:id="rId16"/>
    <p:sldId id="264" r:id="rId17"/>
    <p:sldId id="263" r:id="rId18"/>
    <p:sldId id="262" r:id="rId19"/>
    <p:sldId id="261" r:id="rId20"/>
    <p:sldId id="281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E010"/>
    <a:srgbClr val="E80818"/>
    <a:srgbClr val="2E10E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70511-2737-4894-A03A-67ED3D380B6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B1E3D-EAE2-425B-B65A-60383AD75026}" type="datetimeFigureOut">
              <a:rPr lang="es-ES" smtClean="0"/>
              <a:t>24/01/2013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5DC3E-6CB4-43DB-930D-3C36AB2B7D87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3039E4C-628F-4CA4-BBD0-297E1C4CFE5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8" name="Picture 10" descr="http://images.lainformacion.com/cms/bertin-osborne-asegura-que-ha-hecho-lo-que-le-ha-dado-la-gana/2012_12_3_UI1GddILZqZGmYaWJlHWN5.jpg?width=642&amp;height=482&amp;type=height&amp;id=D7GzFJ7ypneCqO9rhFW7H1&amp;time=1354545971&amp;project=lainformac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9" name="Picture 11" descr="C:\Users\Usuario\Downloads\zzCUADROS GUAPOS\27724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60" name="Picture 12" descr="C:\Users\Usuario\Downloads\NECESARIO PARA PPS\hud39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589240"/>
            <a:ext cx="794606" cy="1051198"/>
          </a:xfrm>
          <a:prstGeom prst="rect">
            <a:avLst/>
          </a:prstGeom>
          <a:noFill/>
        </p:spPr>
      </p:pic>
      <p:pic>
        <p:nvPicPr>
          <p:cNvPr id="27661" name="Picture 13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180740">
            <a:off x="708559" y="5449700"/>
            <a:ext cx="1240532" cy="310133"/>
          </a:xfrm>
          <a:prstGeom prst="rect">
            <a:avLst/>
          </a:prstGeom>
          <a:noFill/>
        </p:spPr>
      </p:pic>
      <p:pic>
        <p:nvPicPr>
          <p:cNvPr id="27665" name="Picture 17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3933056"/>
            <a:ext cx="6934200" cy="1101849"/>
          </a:xfrm>
          <a:prstGeom prst="rect">
            <a:avLst/>
          </a:prstGeom>
          <a:noFill/>
        </p:spPr>
      </p:pic>
      <p:pic>
        <p:nvPicPr>
          <p:cNvPr id="27668" name="Picture 20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24575" y="332656"/>
            <a:ext cx="3019425" cy="504825"/>
          </a:xfrm>
          <a:prstGeom prst="rect">
            <a:avLst/>
          </a:prstGeom>
          <a:noFill/>
        </p:spPr>
      </p:pic>
      <p:pic>
        <p:nvPicPr>
          <p:cNvPr id="27671" name="Picture 23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332656"/>
            <a:ext cx="1743075" cy="381001"/>
          </a:xfrm>
          <a:prstGeom prst="rect">
            <a:avLst/>
          </a:prstGeom>
          <a:noFill/>
        </p:spPr>
      </p:pic>
      <p:pic>
        <p:nvPicPr>
          <p:cNvPr id="27672" name="Picture 24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24128" y="5694701"/>
            <a:ext cx="3196977" cy="780364"/>
          </a:xfrm>
          <a:prstGeom prst="rect">
            <a:avLst/>
          </a:prstGeom>
          <a:noFill/>
        </p:spPr>
      </p:pic>
      <p:pic>
        <p:nvPicPr>
          <p:cNvPr id="27674" name="Picture 26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07704" y="332656"/>
            <a:ext cx="22764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  <p:sndAc>
      <p:stSnd>
        <p:snd r:embed="rId2" name="06 Cuando Aprieta la Vid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NIÑOS-NIÑAS\0_d86da_7bfbd430_L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16587" cy="6858000"/>
          </a:xfrm>
          <a:prstGeom prst="rect">
            <a:avLst/>
          </a:prstGeom>
          <a:noFill/>
        </p:spPr>
      </p:pic>
      <p:pic>
        <p:nvPicPr>
          <p:cNvPr id="30723" name="Picture 3" descr="C:\Users\Usuario\Downloads\LOS MISMOS, Y NIÑAS Y NIÑOS\0_angyal_kek0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0"/>
            <a:ext cx="2915816" cy="412102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ownloads\LOS MISMOS, Y NIÑAS Y NIÑOS\201009260641277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MAMA\4fad4c5f20c711105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Usuario\Downloads\marcos gordos guapos\www.tvn.hu_974d9a41907b528490f428022a08107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ecodiario.eleconomista.es/imag/europapress/26/11/2008/200811261748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764704"/>
            <a:ext cx="7200800" cy="54006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971600" y="5517232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Cuando aprieta la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vida, Siempre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estas a mi lado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amor, Y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compartes el </a:t>
            </a:r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peso, Tantas </a:t>
            </a:r>
            <a:r>
              <a:rPr lang="es-ES" dirty="0">
                <a:solidFill>
                  <a:srgbClr val="C00000"/>
                </a:solidFill>
                <a:latin typeface="Arial Black" pitchFamily="34" charset="0"/>
              </a:rPr>
              <a:t>veces llorado.</a:t>
            </a:r>
          </a:p>
        </p:txBody>
      </p:sp>
    </p:spTree>
  </p:cSld>
  <p:clrMapOvr>
    <a:masterClrMapping/>
  </p:clrMapOvr>
  <p:transition advTm="16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uario\Downloads\marcos gordos guapos\www.tvn.hu_50e1c163af3caefc7a2f06a29f55c15c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doyfama.net/wp-content/plugins/wp-o-matic/cache/1c9d5_bertin-osborne.jpg?139d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92696"/>
            <a:ext cx="7920880" cy="554461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11560" y="5661248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Ese ángel que 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arrastra, Tu </a:t>
            </a:r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belleza a mi 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lado, No </a:t>
            </a:r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imagina las 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cosas, Que </a:t>
            </a:r>
            <a:r>
              <a:rPr lang="es-ES" sz="1600" dirty="0">
                <a:solidFill>
                  <a:srgbClr val="FFC000"/>
                </a:solidFill>
                <a:latin typeface="Arial Black" pitchFamily="34" charset="0"/>
              </a:rPr>
              <a:t>nos ha hecho sentir</a:t>
            </a:r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.</a:t>
            </a:r>
            <a:endParaRPr lang="es-ES" sz="1600" dirty="0">
              <a:solidFill>
                <a:srgbClr val="FFC000"/>
              </a:solidFill>
              <a:latin typeface="Arial Black" pitchFamily="34" charset="0"/>
            </a:endParaRPr>
          </a:p>
        </p:txBody>
      </p:sp>
      <p:pic>
        <p:nvPicPr>
          <p:cNvPr id="4103" name="Picture 7" descr="angyalokpici4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852936"/>
            <a:ext cx="1428217" cy="1368152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ownloads\MAMA\4996755c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23728" y="6093296"/>
            <a:ext cx="7020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Y ese brillo en tus ojos que </a:t>
            </a:r>
            <a:r>
              <a:rPr lang="es-ES" dirty="0" smtClean="0">
                <a:latin typeface="Arial Black" pitchFamily="34" charset="0"/>
              </a:rPr>
              <a:t>ve, Cada </a:t>
            </a:r>
            <a:r>
              <a:rPr lang="es-ES" dirty="0">
                <a:latin typeface="Arial Black" pitchFamily="34" charset="0"/>
              </a:rPr>
              <a:t>vez que te mira </a:t>
            </a:r>
            <a:r>
              <a:rPr lang="es-ES" dirty="0" smtClean="0">
                <a:latin typeface="Arial Black" pitchFamily="34" charset="0"/>
              </a:rPr>
              <a:t>feliz, Es </a:t>
            </a:r>
            <a:r>
              <a:rPr lang="es-ES" dirty="0">
                <a:latin typeface="Arial Black" pitchFamily="34" charset="0"/>
              </a:rPr>
              <a:t>un talismán, que le hace vivir</a:t>
            </a:r>
            <a:r>
              <a:rPr lang="es-ES" dirty="0" smtClean="0">
                <a:latin typeface="Arial Black" pitchFamily="34" charset="0"/>
              </a:rPr>
              <a:t>,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st-listas.20minutos.es/images/2008-07/26335/337608_640px.jpg?1214907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5" name="Picture 7" descr="C:\Users\Usuario\Downloads\MARCOS QUE BRLLAN\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11560" y="5733256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E80818"/>
                </a:solidFill>
                <a:latin typeface="Arial Black" pitchFamily="34" charset="0"/>
              </a:rPr>
              <a:t>Eres bella, siempre bella, eres bella mi </a:t>
            </a:r>
            <a:r>
              <a:rPr lang="it-IT" dirty="0" smtClean="0">
                <a:solidFill>
                  <a:srgbClr val="E80818"/>
                </a:solidFill>
                <a:latin typeface="Arial Black" pitchFamily="34" charset="0"/>
              </a:rPr>
              <a:t>amor, </a:t>
            </a:r>
            <a:r>
              <a:rPr lang="es-ES" dirty="0" smtClean="0">
                <a:solidFill>
                  <a:srgbClr val="E80818"/>
                </a:solidFill>
                <a:latin typeface="Arial Black" pitchFamily="34" charset="0"/>
              </a:rPr>
              <a:t>En </a:t>
            </a:r>
            <a:r>
              <a:rPr lang="es-ES" dirty="0">
                <a:solidFill>
                  <a:srgbClr val="E80818"/>
                </a:solidFill>
                <a:latin typeface="Arial Black" pitchFamily="34" charset="0"/>
              </a:rPr>
              <a:t>tu sitio siempre queda, eres bella mi amor.</a:t>
            </a:r>
          </a:p>
        </p:txBody>
      </p:sp>
    </p:spTree>
  </p:cSld>
  <p:clrMapOvr>
    <a:masterClrMapping/>
  </p:clrMapOvr>
  <p:transition advTm="1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LOS MISMOS, Y NIÑAS Y NIÑOS\Cute-Baby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LOS MISMOS, Y NIÑAS Y NIÑOS\fond_bebe_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ownloads\LOS MISMOS, Y NIÑAS Y NIÑOS\fond_bebe_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C:\Users\Usuario\Downloads\LOS MISMOS, Y NIÑAS Y NIÑOS\Sweet-Cute-Baby-Showing-Tongue-512X384-1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:\Users\Usuario\Downloads\MARCOS QUE BRLLAN\633c5cb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Bertín Osborne y su mujer, emocionados tras ver un video sobre su hijo, ayer, en A Coruña. / fran martíne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124744"/>
            <a:ext cx="6912768" cy="460851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115616" y="5157192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38E010"/>
                </a:solidFill>
                <a:latin typeface="Arial Black" pitchFamily="34" charset="0"/>
              </a:rPr>
              <a:t>Cuando aprieta la </a:t>
            </a:r>
            <a:r>
              <a:rPr lang="es-ES" sz="1600" dirty="0" smtClean="0">
                <a:solidFill>
                  <a:srgbClr val="38E010"/>
                </a:solidFill>
                <a:latin typeface="Arial Black" pitchFamily="34" charset="0"/>
              </a:rPr>
              <a:t>vida, Y </a:t>
            </a:r>
            <a:r>
              <a:rPr lang="es-ES" sz="1600" dirty="0">
                <a:solidFill>
                  <a:srgbClr val="38E010"/>
                </a:solidFill>
                <a:latin typeface="Arial Black" pitchFamily="34" charset="0"/>
              </a:rPr>
              <a:t>estas </a:t>
            </a:r>
            <a:r>
              <a:rPr lang="es-ES" sz="1600" dirty="0" smtClean="0">
                <a:solidFill>
                  <a:srgbClr val="38E010"/>
                </a:solidFill>
                <a:latin typeface="Arial Black" pitchFamily="34" charset="0"/>
              </a:rPr>
              <a:t>desesperado </a:t>
            </a:r>
            <a:r>
              <a:rPr lang="es-ES" sz="1600" dirty="0">
                <a:solidFill>
                  <a:srgbClr val="38E010"/>
                </a:solidFill>
                <a:latin typeface="Arial Black" pitchFamily="34" charset="0"/>
              </a:rPr>
              <a:t>amor,</a:t>
            </a:r>
          </a:p>
          <a:p>
            <a:pPr algn="ctr"/>
            <a:r>
              <a:rPr lang="es-ES" sz="1600" dirty="0">
                <a:solidFill>
                  <a:srgbClr val="38E010"/>
                </a:solidFill>
                <a:latin typeface="Arial Black" pitchFamily="34" charset="0"/>
              </a:rPr>
              <a:t>Siempre has sido una </a:t>
            </a:r>
            <a:r>
              <a:rPr lang="es-ES" sz="1600" dirty="0" smtClean="0">
                <a:solidFill>
                  <a:srgbClr val="38E010"/>
                </a:solidFill>
                <a:latin typeface="Arial Black" pitchFamily="34" charset="0"/>
              </a:rPr>
              <a:t>estrella, Que </a:t>
            </a:r>
            <a:r>
              <a:rPr lang="es-ES" sz="1600" dirty="0">
                <a:solidFill>
                  <a:srgbClr val="38E010"/>
                </a:solidFill>
                <a:latin typeface="Arial Black" pitchFamily="34" charset="0"/>
              </a:rPr>
              <a:t>nos </a:t>
            </a:r>
            <a:r>
              <a:rPr lang="es-ES" sz="1600" dirty="0" smtClean="0">
                <a:solidFill>
                  <a:srgbClr val="38E010"/>
                </a:solidFill>
                <a:latin typeface="Arial Black" pitchFamily="34" charset="0"/>
              </a:rPr>
              <a:t>ha </a:t>
            </a:r>
            <a:r>
              <a:rPr lang="es-ES" sz="1600" dirty="0">
                <a:solidFill>
                  <a:srgbClr val="38E010"/>
                </a:solidFill>
                <a:latin typeface="Arial Black" pitchFamily="34" charset="0"/>
              </a:rPr>
              <a:t>iluminado</a:t>
            </a:r>
            <a:r>
              <a:rPr lang="es-ES" sz="1600" dirty="0">
                <a:solidFill>
                  <a:srgbClr val="E80818"/>
                </a:solidFill>
                <a:latin typeface="Arial Black" pitchFamily="34" charset="0"/>
              </a:rPr>
              <a:t>.</a:t>
            </a:r>
          </a:p>
        </p:txBody>
      </p:sp>
      <p:pic>
        <p:nvPicPr>
          <p:cNvPr id="17417" name="Picture 9" descr="C:\Users\Usuario\Downloads\ESTRELLAS\ae79fc9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268760"/>
            <a:ext cx="800100" cy="79057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2.bp.blogspot.com/_yb-UNYcBgHc/RieRPlCOeoI/AAAAAAAABvA/l8wy66-5Dpo/s1600/bertin-osbor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En los duros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momentos, En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los sueños rotos de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dos, No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escuché ni un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lamento, Ni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un reproche al amor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st-listas.20minutos.es/images/2009-03/88855/1039378_640px.jpg?12372338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8152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 qué bello es poderle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abrazar, Y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su risa  de niño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perdí, Regalo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de Dios,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Que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nos hace vivir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.bssl.es/unomasenlafamilia/2010/07/bertinymuj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836712"/>
            <a:ext cx="6912768" cy="51845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115616" y="537321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00B0F0"/>
                </a:solidFill>
                <a:latin typeface="Arial Black" pitchFamily="34" charset="0"/>
              </a:rPr>
              <a:t>Eres bella, siempre </a:t>
            </a:r>
            <a:r>
              <a:rPr lang="es-ES" dirty="0" smtClean="0">
                <a:solidFill>
                  <a:srgbClr val="00B0F0"/>
                </a:solidFill>
                <a:latin typeface="Arial Black" pitchFamily="34" charset="0"/>
              </a:rPr>
              <a:t>bella, Eres </a:t>
            </a:r>
            <a:r>
              <a:rPr lang="es-ES" dirty="0">
                <a:solidFill>
                  <a:srgbClr val="00B0F0"/>
                </a:solidFill>
                <a:latin typeface="Arial Black" pitchFamily="34" charset="0"/>
              </a:rPr>
              <a:t>bella mi </a:t>
            </a:r>
            <a:r>
              <a:rPr lang="es-ES" dirty="0" smtClean="0">
                <a:solidFill>
                  <a:srgbClr val="00B0F0"/>
                </a:solidFill>
                <a:latin typeface="Arial Black" pitchFamily="34" charset="0"/>
              </a:rPr>
              <a:t>amor, En </a:t>
            </a:r>
            <a:r>
              <a:rPr lang="es-ES" dirty="0">
                <a:solidFill>
                  <a:srgbClr val="00B0F0"/>
                </a:solidFill>
                <a:latin typeface="Arial Black" pitchFamily="34" charset="0"/>
              </a:rPr>
              <a:t>tu sitio siempre </a:t>
            </a:r>
            <a:r>
              <a:rPr lang="es-ES" dirty="0" smtClean="0">
                <a:solidFill>
                  <a:srgbClr val="00B0F0"/>
                </a:solidFill>
                <a:latin typeface="Arial Black" pitchFamily="34" charset="0"/>
              </a:rPr>
              <a:t>queda, Eres </a:t>
            </a:r>
            <a:r>
              <a:rPr lang="es-ES" dirty="0">
                <a:solidFill>
                  <a:srgbClr val="00B0F0"/>
                </a:solidFill>
                <a:latin typeface="Arial Black" pitchFamily="34" charset="0"/>
              </a:rPr>
              <a:t>bella mi amor.</a:t>
            </a:r>
          </a:p>
        </p:txBody>
      </p:sp>
    </p:spTree>
  </p:cSld>
  <p:clrMapOvr>
    <a:masterClrMapping/>
  </p:clrMapOvr>
  <p:transition advTm="14000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photos-c.ak.fbcdn.net/hphotos-ak-snc7/397454_493766570670135_518159830_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400506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Hay que ayudar a los padres </a:t>
            </a:r>
            <a:r>
              <a:rPr lang="es-ES" dirty="0" smtClean="0">
                <a:latin typeface="Arial Black" pitchFamily="34" charset="0"/>
              </a:rPr>
              <a:t>así, a </a:t>
            </a:r>
            <a:r>
              <a:rPr lang="es-ES" dirty="0">
                <a:latin typeface="Arial Black" pitchFamily="34" charset="0"/>
              </a:rPr>
              <a:t>comprender, está en tu </a:t>
            </a:r>
            <a:r>
              <a:rPr lang="es-ES" dirty="0" smtClean="0">
                <a:latin typeface="Arial Black" pitchFamily="34" charset="0"/>
              </a:rPr>
              <a:t>mano Hacerles</a:t>
            </a:r>
            <a:r>
              <a:rPr lang="es-ES" dirty="0">
                <a:latin typeface="Arial Black" pitchFamily="34" charset="0"/>
              </a:rPr>
              <a:t>, sonreír, y vivir.</a:t>
            </a:r>
          </a:p>
        </p:txBody>
      </p:sp>
    </p:spTree>
  </p:cSld>
  <p:clrMapOvr>
    <a:masterClrMapping/>
  </p:clrMapOvr>
  <p:transition advTm="17000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«Mi hijo es muy luchador y eso le ayuda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1" y="0"/>
            <a:ext cx="2843809" cy="6858000"/>
          </a:xfrm>
          <a:prstGeom prst="rect">
            <a:avLst/>
          </a:prstGeom>
          <a:noFill/>
        </p:spPr>
      </p:pic>
      <p:pic>
        <p:nvPicPr>
          <p:cNvPr id="22532" name="Picture 4" descr="http://valencia.abc.es/hemeroteca/imagenes/abc/27042008/Gente/BERTIN--250x2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300192" cy="6858000"/>
          </a:xfrm>
          <a:prstGeom prst="rect">
            <a:avLst/>
          </a:prstGeom>
          <a:noFill/>
        </p:spPr>
      </p:pic>
      <p:pic>
        <p:nvPicPr>
          <p:cNvPr id="22533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6300192" cy="6857999"/>
          </a:xfrm>
          <a:prstGeom prst="rect">
            <a:avLst/>
          </a:prstGeom>
          <a:noFill/>
        </p:spPr>
      </p:pic>
      <p:pic>
        <p:nvPicPr>
          <p:cNvPr id="5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0"/>
            <a:ext cx="2843808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021288"/>
            <a:ext cx="6119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Eres bella, siempre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bella, Eres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bella mi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amor, En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tu sitio siempre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queda, Eres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bella mi amor.</a:t>
            </a:r>
          </a:p>
        </p:txBody>
      </p:sp>
    </p:spTree>
  </p:cSld>
  <p:clrMapOvr>
    <a:masterClrMapping/>
  </p:clrMapOvr>
  <p:transition advTm="18000">
    <p:spli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284</Words>
  <Application>Microsoft Office PowerPoint</Application>
  <PresentationFormat>Presentación en pantalla (4:3)</PresentationFormat>
  <Paragraphs>39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2013-01-24T12:00:12Z</dcterms:created>
  <dcterms:modified xsi:type="dcterms:W3CDTF">2013-01-24T15:08:20Z</dcterms:modified>
</cp:coreProperties>
</file>