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80" r:id="rId16"/>
    <p:sldId id="281" r:id="rId17"/>
    <p:sldId id="268" r:id="rId18"/>
    <p:sldId id="282" r:id="rId19"/>
    <p:sldId id="283" r:id="rId20"/>
    <p:sldId id="270" r:id="rId21"/>
    <p:sldId id="284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HbKVR8bTR7eqcENkjsKig" hashData="ME5D2pOVyZCfmr4alQDaQtZSMY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CC"/>
    <a:srgbClr val="FF0066"/>
    <a:srgbClr val="00FF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202" autoAdjust="0"/>
    <p:restoredTop sz="94660"/>
  </p:normalViewPr>
  <p:slideViewPr>
    <p:cSldViewPr>
      <p:cViewPr varScale="1">
        <p:scale>
          <a:sx n="46" d="100"/>
          <a:sy n="46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1D0D6C-A11D-47A1-BB14-AA2DEDC281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74168-99E2-4990-9CE2-B3484BAB759D}" type="datetimeFigureOut">
              <a:rPr lang="en-US" smtClean="0"/>
              <a:pPr/>
              <a:t>10/3/2012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FC396-28C2-461D-8F33-5A67BA26272F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CD2E21-F666-4290-B4B6-B6A30CCF21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3379"/>
              <a:gd name="adj2" fmla="val 3376"/>
            </a:avLst>
          </a:prstGeom>
          <a:blipFill>
            <a:blip r:embed="rId2"/>
            <a:stretch>
              <a:fillRect/>
            </a:stretch>
          </a:blip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7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3380"/>
              <a:gd name="adj2" fmla="val 3361"/>
            </a:avLst>
          </a:prstGeom>
          <a:blipFill>
            <a:blip r:embed="rId2"/>
            <a:stretch>
              <a:fillRect/>
            </a:stretch>
          </a:blip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4" descr="http://musicwallpapers.net/q/wallpapers/Queen/big/Queen_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285728"/>
            <a:ext cx="8572561" cy="6286545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</p:pic>
      <p:pic>
        <p:nvPicPr>
          <p:cNvPr id="11" name="Picture 4" descr="http://musicwallpapers.net/q/wallpapers/Queen/big/Queen_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</p:pic>
      <p:pic>
        <p:nvPicPr>
          <p:cNvPr id="12" name="Picture 4" descr="http://musicwallpapers.net/q/wallpapers/Queen/big/Queen_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</p:pic>
      <p:pic>
        <p:nvPicPr>
          <p:cNvPr id="13" name="Picture 4" descr="http://musicwallpapers.net/q/wallpapers/Queen/big/Queen_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</p:pic>
      <p:pic>
        <p:nvPicPr>
          <p:cNvPr id="14" name="Picture 4" descr="http://musicwallpapers.net/q/wallpapers/Queen/big/Queen_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30"/>
            <a:ext cx="8572559" cy="6286542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</p:pic>
      <p:pic>
        <p:nvPicPr>
          <p:cNvPr id="15" name="Picture 27" descr="Que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30"/>
            <a:ext cx="8572559" cy="6286542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428860" y="5643578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27" name="Picture 4" descr="C:\Documents and Settings\Administrador\Escritorio\Animation1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2214554"/>
            <a:ext cx="3213912" cy="241718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01600" prst="riblet"/>
          </a:sp3d>
        </p:spPr>
      </p:pic>
      <p:pic>
        <p:nvPicPr>
          <p:cNvPr id="17" name="Picture 4" descr="C:\Documents and Settings\Administrador\Escritorio\Animation1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2214554"/>
            <a:ext cx="3213912" cy="241718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01600" prst="riblet"/>
          </a:sp3d>
        </p:spPr>
      </p:pic>
      <p:sp>
        <p:nvSpPr>
          <p:cNvPr id="18" name="17 CuadroTexto"/>
          <p:cNvSpPr txBox="1"/>
          <p:nvPr/>
        </p:nvSpPr>
        <p:spPr>
          <a:xfrm>
            <a:off x="5643570" y="2428868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Crazy little thing called love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6143636" y="40005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143636" y="3786190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Cosita loca llamada amor</a:t>
            </a:r>
            <a:endParaRPr lang="en-US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357950" y="4357694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1979</a:t>
            </a:r>
            <a:endParaRPr lang="en-U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  <p:sp>
        <p:nvSpPr>
          <p:cNvPr id="25" name="Rectangle 5"/>
          <p:cNvSpPr>
            <a:spLocks noChangeArrowheads="1"/>
          </p:cNvSpPr>
          <p:nvPr/>
        </p:nvSpPr>
        <p:spPr bwMode="auto">
          <a:xfrm>
            <a:off x="4143372" y="6072206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5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000"/>
                            </p:stCondLst>
                            <p:childTnLst>
                              <p:par>
                                <p:cTn id="64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000"/>
                            </p:stCondLst>
                            <p:childTnLst>
                              <p:par>
                                <p:cTn id="7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1300"/>
                            </p:stCondLst>
                            <p:childTnLst>
                              <p:par>
                                <p:cTn id="93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0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3300"/>
                            </p:stCondLst>
                            <p:childTnLst>
                              <p:par>
                                <p:cTn id="11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build="allAtOnce"/>
      <p:bldP spid="18" grpId="0"/>
      <p:bldP spid="20" grpId="0"/>
      <p:bldP spid="21" grpId="0"/>
      <p:bldP spid="22" grpId="0"/>
      <p:bldP spid="22" grpId="1"/>
      <p:bldP spid="23" grpId="0"/>
      <p:bldP spid="23" grpId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istrador\Escritorio\1128983-800x600-looooooooovec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2357430"/>
            <a:ext cx="20002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This thing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cosa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57488" y="2285992"/>
            <a:ext cx="22860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called love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llamada amor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571604" y="3286124"/>
            <a:ext cx="16430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just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simplemente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14678" y="3286124"/>
            <a:ext cx="26432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can't handle it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puedo manejarlo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000">
    <p:sndAc>
      <p:stSnd>
        <p:snd r:embed="rId2" name="queen - crazy little thing called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82384-1024x768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857232"/>
            <a:ext cx="18573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This thing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cosa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643174" y="857232"/>
            <a:ext cx="20002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called love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571604" y="2143116"/>
            <a:ext cx="13573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must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debo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643174" y="2143116"/>
            <a:ext cx="30003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get round to it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conseguirlo con el tiempo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00704-1024x768-valentine-roses004-1024_N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71480"/>
            <a:ext cx="250033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ain't ready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estoy listo para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71868" y="571480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razy little thing called love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esa cosita loca llamada amor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844584-1024x768-Our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28926" y="857232"/>
            <a:ext cx="20002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This thing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cosa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00562" y="857232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(this thing)   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cosa)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00430" y="2214554"/>
            <a:ext cx="22860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called love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357818" y="2214554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(called love ) 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llamada amor)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farm3.staticflickr.com/2777/4457195371_3aca0731e1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86116" y="714356"/>
            <a:ext cx="12858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cries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llora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14810" y="714356"/>
            <a:ext cx="22860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like a baby)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un bebé)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57224" y="1714488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 a cradle all night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una cuna, toda la noche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://farm6.staticflickr.com/5216/5455396860_b23bc5f9ac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2066" y="571480"/>
            <a:ext cx="17859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 swings,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balancéate,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500826" y="571480"/>
            <a:ext cx="20717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 jives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baila el swing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00464" y="1928802"/>
            <a:ext cx="514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 shakes all  over like a jelly fish  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sacúdete por todas partes como una medusa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Documents and Settings\Administrador\Escritorio\940311-1024x768-Love-love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500042"/>
            <a:ext cx="364333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kinda like it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alguna manera me gusta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00364" y="1643050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razy little thing called love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esa cosita loca 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arm6.staticflickr.com/5056/5405591497_cec5531ca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6314" y="785794"/>
            <a:ext cx="26432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There goes my baby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allí va mi chica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57720" y="1857364"/>
            <a:ext cx="42862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she knows how to Rock'n'Roll    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sabe como bailar el rock’n’roll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417424-1024x768-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00562" y="642918"/>
            <a:ext cx="37147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She drives my crazy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me  vuelve loco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C:\Documents and Settings\Administrador\Escritorio\1 fie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642918"/>
            <a:ext cx="450059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she gives me hot and cold fever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me da fiebre y escalofríos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86182" y="1714488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then she leaves me in a cool cool sweat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luego me deja con un sudor frio, frio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413413-1024x768-1280106324KSzgFR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071802" y="1071546"/>
            <a:ext cx="23574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gotta be cool ,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tengo que ser frio,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14612" y="2071678"/>
            <a:ext cx="15001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relax ,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relajarme,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000496" y="2071678"/>
            <a:ext cx="201081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get hip!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irme a la pista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714612" y="3214686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get on my track's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ponerme mi buzo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214546" y="4143380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take a back seat hitch hike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pongo en un segundo plano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Administrador\Escritorio\511193-1024x768-NINJ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Escritorio\511193-1024x768-NINJ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Escritorio\511193-1024x768-NINJ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Escritorio\511193-1024x768-NINJ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357166"/>
            <a:ext cx="53578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take a long ride on my motor bike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recorro  un largo trayecto con mi moto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214942" y="1285860"/>
            <a:ext cx="30004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until  I'm ready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hasta que estoy listo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43438" y="2214554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razy little thing called love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cosita loca 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131419-1024x768-Highwa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143240" y="928670"/>
            <a:ext cx="23574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gotta be cool ,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tengo que ser frio,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14612" y="2071678"/>
            <a:ext cx="15001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relax ,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relajarme,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000496" y="2071678"/>
            <a:ext cx="201081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get hip!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irme a la pista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857488" y="3357562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get on my track's    </a:t>
            </a:r>
            <a:r>
              <a:rPr lang="en-U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ponerme mi buzo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357422" y="4429132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take a back seat hitch hike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pongo en un segundo plano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257264-1024x768-awesome-speed-motor-wallpaper-1920x1200-10011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428604"/>
            <a:ext cx="53578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take a long ride on my motor bike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recorro  un largo trayecto con mi moto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357686" y="1571612"/>
            <a:ext cx="450059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until  I'm ready …..(ready Freddie)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hasta que estoy listo….. (listo Freddie)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14876" y="2786058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razy little thing called love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cosita loca 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560493-1024x768-He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28596" y="571480"/>
            <a:ext cx="16430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this thing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cosa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85720" y="1714488"/>
            <a:ext cx="1928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called love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llamada amor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28596" y="2714620"/>
            <a:ext cx="16430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just 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simplemente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0" y="3857628"/>
            <a:ext cx="26432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can't handle it 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puedo manejarlo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816716-1024x768-magic-cl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14942" y="857232"/>
            <a:ext cx="20002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this thing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cosa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572264" y="857232"/>
            <a:ext cx="22860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called love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86314" y="1785926"/>
            <a:ext cx="13573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must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debo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86446" y="1785926"/>
            <a:ext cx="30003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get round to it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conseguirlo con el tiempo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784876-1024x768-427450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428604"/>
            <a:ext cx="250033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ain't ready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estoy listo para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428992" y="428604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razy little thing called love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esa cosita loca 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1643050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razy little thing called love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cosita loca 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2714620"/>
            <a:ext cx="40005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razy little thing called love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cosita loca llamada amor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285984" y="3857628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razy little thing called love……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cosita loca llamada amor……..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929586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musicwallpapers.net/q/wallpapers/Queen/big/Queen_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525</Words>
  <Application>Microsoft Office PowerPoint</Application>
  <PresentationFormat>Presentación en pantalla (4:3)</PresentationFormat>
  <Paragraphs>92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131</cp:revision>
  <dcterms:created xsi:type="dcterms:W3CDTF">2012-05-29T19:11:11Z</dcterms:created>
  <dcterms:modified xsi:type="dcterms:W3CDTF">2012-10-04T03:06:26Z</dcterms:modified>
</cp:coreProperties>
</file>