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3" r:id="rId5"/>
    <p:sldId id="304" r:id="rId6"/>
    <p:sldId id="305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0NMgQhVe5KWGoIs236ktw==" hashData="LRCLGu+m6JmjTAdC8GD7jPicZ6a+iHq1A6ZSnlB6SK2dl2aGI5Bra5oqclRapAaQ87TVoiQky/fbacVm4ygx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99420" autoAdjust="0"/>
  </p:normalViewPr>
  <p:slideViewPr>
    <p:cSldViewPr snapToGrid="0">
      <p:cViewPr varScale="1">
        <p:scale>
          <a:sx n="76" d="100"/>
          <a:sy n="76" d="100"/>
        </p:scale>
        <p:origin x="11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7861C3-EFE1-480C-A3EC-D60C7862AD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7D1A44-7B7E-4CD7-AC62-FCD58D7306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D77CF9-A986-46FC-9DBF-BB699FBF0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99CB2F-A33E-4C3F-9F86-A934DB438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A43C76-8355-451B-8E2D-72C02ECAE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C45826-E97B-43EC-8D5E-16F1CD72719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587745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DB1969-A207-4AE1-8D26-63F8C2105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BBE689-A1CA-410B-8929-D38D61A1F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A396F4-99D7-421A-91B5-969C4D329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FD67C3-289B-439D-B99D-44C8044D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E2B950-AA3B-404B-8462-C213A32C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BF896-ED97-4A75-B103-34F6D1C4BA3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3546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371BF0-605C-4F7D-8D18-44BCA9CA8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109AFBE-F0D2-476A-A280-8360C7D6C7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5CA10F-7B8B-4E17-8790-CFB35023C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C8B72D4-41FA-41D7-8D3E-3784A198A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6556A1-2833-4C05-A2FB-140A79B7A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183C9-CFDA-4FFC-A0BD-4903CF8813C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68032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E584D-0605-44BA-8760-E6DFEEDE0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8A9FA8-4F2E-4885-A8F6-87A3C00FD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72C80EB-B0AC-4865-B21C-A10E637B7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1419C2-D83C-4E94-B2B6-685DCC769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A9D719-F20F-434B-B88E-8F333A3F8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EE8A89-1CDD-4A61-880D-8AA9BC843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8DFE5-704C-46B0-9744-8176BC54BAB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66563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0BC3A3-05FE-40F5-B996-A67DB8E0C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2C17A5A-1F60-4F00-BD40-D178B80B5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DE5D624-32D2-45B7-ADC2-5E059530F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7369F78-9813-4277-B852-C1FB732EE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6A84423-2B5C-4628-8772-E0DA4D7FF9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9CEF2C6-A854-4266-8877-0C2EFC146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42E1195-8EC0-4DFD-B957-215C58D0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073B95B-57B7-4608-AB5D-8EBA1AFAC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E03C5-73E5-4657-B5A1-1517B7E591F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826104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95CA43-6BE1-4984-B7A5-E70452EDC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EF55C7D-D6F1-4B71-BFE7-B71414BE9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993373E-2DE0-4E98-8036-C8171A421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D8C0897-D91E-4C1B-9EC4-53115A396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83F0C2-AB75-42CC-8278-48EDCDCCDF2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58564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D5A06F-D91C-4AF9-BCE5-F37C0E117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DC4223B-C2DA-4489-815B-1045ED736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327E3D0-BFFC-4A13-9765-A1967D2FF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D80B4-3709-4C9D-B056-0DEF64B81B6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46349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57FBB-50AA-4DE3-9128-25C21AAC1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A23257-90E2-46F1-A8DA-D928229D1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5F705DC-F903-4D0C-89B2-281D372C4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E1D5DF-F244-47D5-B3D7-F1EDED510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7CA502-7017-4A7A-9BB0-3872F5D71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8C3AA6-F4DC-4A1C-8A36-5BC4D24EF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4E130-023F-4582-B3DA-42F91688BF2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92864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73831E-FD94-487E-B0FB-B68A163F7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EF03CCC-E8B4-4C10-B3E3-14F956CDEF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3CDF7B2-C32B-48F7-8789-2AA3A852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7D1B86-8A66-4C7B-B450-3AE3C39C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72B27B2-6C13-4B64-8BDE-5E151986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7824BA2-7068-4D7E-9302-9A9A913ED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5C245-4B43-4055-842F-A2FA015C84A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918770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FD3C21-2DD8-4A5F-A0A4-C6D888DF2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22E14C0-9486-42B1-B402-08554AA1D1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F6F484-4E18-4689-B55B-A068E5F3D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0527D8-6ED3-4448-B59D-2F254D98E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ADAB37-816D-407D-9BB4-9375EF516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DB73F-E023-41A9-B16B-5C7697E6A49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5415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C237BC6-D2C5-49AA-8770-96AB69C321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EA2358-6916-4AB1-9BDD-B317BA777E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E9809F-562F-4B50-936B-30642B60B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EAEF65-5007-4A5C-B99C-F6ADF20DD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76C6BF-D6D5-469B-8592-C89E0A7CA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D883A-E10E-49A8-A8C8-6AF59E1BA08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658574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A09165-2B90-42F4-9580-77FA93B940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75B586C-E97E-4001-A75D-794AA062B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B83023-CC5B-47F5-A0B9-272F0C8FB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941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B1DF210-F719-407F-9DDF-24709026C3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EFD3A08-E4A4-4D88-8295-7BF65E1168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A6B65CB-35C9-4A7C-8D14-B7C3CB4B48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A009663-A3D9-48B8-BD20-7F9485EE9EB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7002CE1-CCE4-4602-AF39-6AA8CF40232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C922D743-F0FC-4C25-AB8E-197D8197024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938D07E-4A0F-4F60-8CB7-0F7A63D6C11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010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>
            <a:extLst>
              <a:ext uri="{FF2B5EF4-FFF2-40B4-BE49-F238E27FC236}">
                <a16:creationId xmlns:a16="http://schemas.microsoft.com/office/drawing/2014/main" id="{32FA0D4A-27CD-4824-93E7-A6BE176F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Text Box 9">
            <a:extLst>
              <a:ext uri="{FF2B5EF4-FFF2-40B4-BE49-F238E27FC236}">
                <a16:creationId xmlns:a16="http://schemas.microsoft.com/office/drawing/2014/main" id="{BBEC70A7-3AB3-48E3-AFB2-54A28BC05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338" y="3363913"/>
            <a:ext cx="7593012" cy="214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889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5400" b="1"/>
              <a:t>COROS DE ÓPERAS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5400" b="1"/>
              <a:t>1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id="{9712D274-CAE5-4324-B78D-6CFB37CB2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46238"/>
            <a:ext cx="6934200" cy="210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ES" sz="1600"/>
              <a:t>La Ópera es un género de música teatral en el que una acción escénica se armoniza, se canta y tiene acompañamiento instrumental. Las representaciones suelen ofrecerse en teatros de ópera, acompañadas por una orquesta o una agrupación musical menor y unos coros que dan brillantez al espectáculo. Forma parte de la tradición de la música clásica europea y occidental.​</a:t>
            </a:r>
          </a:p>
          <a:p>
            <a:pPr algn="ctr"/>
            <a:endParaRPr lang="es-ES_tradnl" altLang="es-ES" sz="1600"/>
          </a:p>
          <a:p>
            <a:pPr algn="ctr"/>
            <a:r>
              <a:rPr lang="es-ES_tradnl" altLang="es-ES" sz="2000"/>
              <a:t>DELÉITATE ESCUCHÁNDOLA</a:t>
            </a:r>
          </a:p>
        </p:txBody>
      </p:sp>
      <p:sp>
        <p:nvSpPr>
          <p:cNvPr id="5125" name="Text Box 5">
            <a:extLst>
              <a:ext uri="{FF2B5EF4-FFF2-40B4-BE49-F238E27FC236}">
                <a16:creationId xmlns:a16="http://schemas.microsoft.com/office/drawing/2014/main" id="{E9BCB701-01B0-4855-8169-33730B70E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5060950"/>
            <a:ext cx="69342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33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1600" b="1"/>
              <a:t>ÓPERA: </a:t>
            </a:r>
            <a:r>
              <a:rPr lang="es-ES_tradnl" altLang="es-ES" b="1"/>
              <a:t>Tannhauser</a:t>
            </a:r>
            <a:endParaRPr lang="es-ES_tradnl" altLang="es-ES" sz="1600" b="1"/>
          </a:p>
          <a:p>
            <a:pPr algn="ctr"/>
            <a:r>
              <a:rPr lang="es-ES_tradnl" altLang="es-ES" sz="1600" b="1"/>
              <a:t>TEMA: </a:t>
            </a:r>
            <a:r>
              <a:rPr lang="es-ES_tradnl" altLang="es-ES" b="1"/>
              <a:t>coro de peregrinos</a:t>
            </a:r>
            <a:endParaRPr lang="es-ES_tradnl" altLang="es-ES" sz="1600" b="1"/>
          </a:p>
          <a:p>
            <a:pPr algn="ctr"/>
            <a:r>
              <a:rPr lang="es-ES_tradnl" altLang="es-ES" sz="1600" b="1"/>
              <a:t>COMPOSITOR: </a:t>
            </a:r>
            <a:r>
              <a:rPr lang="es-ES_tradnl" altLang="es-ES" b="1"/>
              <a:t>Wagner</a:t>
            </a:r>
          </a:p>
        </p:txBody>
      </p:sp>
      <p:graphicFrame>
        <p:nvGraphicFramePr>
          <p:cNvPr id="5135" name="Group 15">
            <a:extLst>
              <a:ext uri="{FF2B5EF4-FFF2-40B4-BE49-F238E27FC236}">
                <a16:creationId xmlns:a16="http://schemas.microsoft.com/office/drawing/2014/main" id="{E9B00699-6A6F-4FCA-91A7-6B0CF3C2AC76}"/>
              </a:ext>
            </a:extLst>
          </p:cNvPr>
          <p:cNvGraphicFramePr>
            <a:graphicFrameLocks noGrp="1"/>
          </p:cNvGraphicFramePr>
          <p:nvPr/>
        </p:nvGraphicFramePr>
        <p:xfrm>
          <a:off x="3219450" y="3308350"/>
          <a:ext cx="2705100" cy="242888"/>
        </p:xfrm>
        <a:graphic>
          <a:graphicData uri="http://schemas.openxmlformats.org/drawingml/2006/table">
            <a:tbl>
              <a:tblPr/>
              <a:tblGrid>
                <a:gridCol w="2705100">
                  <a:extLst>
                    <a:ext uri="{9D8B030D-6E8A-4147-A177-3AD203B41FA5}">
                      <a16:colId xmlns:a16="http://schemas.microsoft.com/office/drawing/2014/main" val="1722856356"/>
                    </a:ext>
                  </a:extLst>
                </a:gridCol>
              </a:tblGrid>
              <a:tr h="171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E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Tannhauser</a:t>
                      </a:r>
                      <a:endParaRPr kumimoji="0" lang="en-US" altLang="es-E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1210262"/>
                  </a:ext>
                </a:extLst>
              </a:tr>
            </a:tbl>
          </a:graphicData>
        </a:graphic>
      </p:graphicFrame>
      <p:graphicFrame>
        <p:nvGraphicFramePr>
          <p:cNvPr id="5145" name="Group 25">
            <a:extLst>
              <a:ext uri="{FF2B5EF4-FFF2-40B4-BE49-F238E27FC236}">
                <a16:creationId xmlns:a16="http://schemas.microsoft.com/office/drawing/2014/main" id="{7F1C255A-ED3F-4A95-8F92-1965EC5463A2}"/>
              </a:ext>
            </a:extLst>
          </p:cNvPr>
          <p:cNvGraphicFramePr>
            <a:graphicFrameLocks noGrp="1"/>
          </p:cNvGraphicFramePr>
          <p:nvPr/>
        </p:nvGraphicFramePr>
        <p:xfrm>
          <a:off x="3219450" y="3308350"/>
          <a:ext cx="2705100" cy="242888"/>
        </p:xfrm>
        <a:graphic>
          <a:graphicData uri="http://schemas.openxmlformats.org/drawingml/2006/table">
            <a:tbl>
              <a:tblPr/>
              <a:tblGrid>
                <a:gridCol w="2705100">
                  <a:extLst>
                    <a:ext uri="{9D8B030D-6E8A-4147-A177-3AD203B41FA5}">
                      <a16:colId xmlns:a16="http://schemas.microsoft.com/office/drawing/2014/main" val="4071803613"/>
                    </a:ext>
                  </a:extLst>
                </a:gridCol>
              </a:tblGrid>
              <a:tr h="171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s-E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Tannhauser</a:t>
                      </a:r>
                      <a:endParaRPr kumimoji="0" lang="en-US" altLang="es-E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44475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9" name="Picture 7">
            <a:extLst>
              <a:ext uri="{FF2B5EF4-FFF2-40B4-BE49-F238E27FC236}">
                <a16:creationId xmlns:a16="http://schemas.microsoft.com/office/drawing/2014/main" id="{484AB8CE-26E7-495B-B7CD-BDB211EFE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4388"/>
            <a:ext cx="9348788" cy="525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1 - Tannhauser - pilgrim chorus (Wagner)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1CE54580-BD7E-4A19-99C1-8A3FADBD52E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1923" name="Picture 3">
            <a:extLst>
              <a:ext uri="{FF2B5EF4-FFF2-40B4-BE49-F238E27FC236}">
                <a16:creationId xmlns:a16="http://schemas.microsoft.com/office/drawing/2014/main" id="{6F9C84C5-CD5F-4F12-B22F-F04F20C3C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4" name="Text Box 4">
            <a:extLst>
              <a:ext uri="{FF2B5EF4-FFF2-40B4-BE49-F238E27FC236}">
                <a16:creationId xmlns:a16="http://schemas.microsoft.com/office/drawing/2014/main" id="{A96C8130-9B4A-425B-A44B-BBE5147D4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1885FD7-E7AD-4E9E-8566-C33F8908F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B31DFDD-5845-4992-AE35-FCFCFE3B5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7653347-5B27-4832-8964-35457BA86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69258B0-404F-453A-8A8E-42D3D7FE1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245386C-E7D7-45F0-B1D5-C1C82F25A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DDB2195-1A00-4E65-920E-DF264D2D2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8670C81-1928-4386-8BCE-72FF85E71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5829B3D-99C5-4956-B440-515136010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85A7AEB-728F-47CC-A164-28B13AB17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5EA2689-6C92-4672-806F-C56FF8541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2E92539-A834-41B3-9B1C-73DFB60F8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76903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237</TotalTime>
  <Words>119</Words>
  <Application>Microsoft Office PowerPoint</Application>
  <PresentationFormat>Presentación en pantalla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Times New Roman</vt:lpstr>
      <vt:lpstr>Tahoma</vt:lpstr>
      <vt:lpstr>Arial</vt:lpstr>
      <vt:lpstr>Sylfaen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48</cp:revision>
  <dcterms:created xsi:type="dcterms:W3CDTF">1601-01-01T00:00:00Z</dcterms:created>
  <dcterms:modified xsi:type="dcterms:W3CDTF">2020-10-29T10:44:50Z</dcterms:modified>
</cp:coreProperties>
</file>