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3" r:id="rId3"/>
    <p:sldId id="264" r:id="rId4"/>
    <p:sldId id="265" r:id="rId5"/>
    <p:sldId id="266" r:id="rId6"/>
    <p:sldId id="267" r:id="rId7"/>
    <p:sldId id="268" r:id="rId8"/>
    <p:sldId id="269" r:id="rId9"/>
    <p:sldId id="259" r:id="rId10"/>
    <p:sldId id="256" r:id="rId11"/>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fX1KUF5HO2LKJ/2cpSt9GA==" hashData="z5W2vuVnStakqjbPgAIk9MOu+9vbaWYVmXT/ZZ5Hfx9c6J2z+ER34hTkSaZgi/FzPs+etPrDKAsXbxdJvgovZ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83" autoAdjust="0"/>
    <p:restoredTop sz="94584" autoAdjust="0"/>
  </p:normalViewPr>
  <p:slideViewPr>
    <p:cSldViewPr snapToGrid="0">
      <p:cViewPr varScale="1">
        <p:scale>
          <a:sx n="72" d="100"/>
          <a:sy n="72" d="100"/>
        </p:scale>
        <p:origin x="976"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3FC789-70F4-4EDE-80F4-79DC40AA7FC8}"/>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F2C12711-5572-4791-AA33-703BF7E31C99}"/>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E5EBEF5-AC5E-4C73-A9AD-93CDD2CB46E4}"/>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C614754C-0644-4483-8EC8-86C2966EE9E3}"/>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5439D2D2-3C6B-42BB-9743-927A81DBB635}"/>
              </a:ext>
            </a:extLst>
          </p:cNvPr>
          <p:cNvSpPr>
            <a:spLocks noGrp="1"/>
          </p:cNvSpPr>
          <p:nvPr>
            <p:ph type="sldNum" sz="quarter" idx="12"/>
          </p:nvPr>
        </p:nvSpPr>
        <p:spPr/>
        <p:txBody>
          <a:bodyPr/>
          <a:lstStyle>
            <a:lvl1pPr>
              <a:defRPr/>
            </a:lvl1pPr>
          </a:lstStyle>
          <a:p>
            <a:fld id="{4E38D95E-6C68-4079-9B53-6B0EB9F2AD7E}" type="slidenum">
              <a:rPr lang="es-ES_tradnl" altLang="es-ES"/>
              <a:pPr/>
              <a:t>‹Nº›</a:t>
            </a:fld>
            <a:endParaRPr lang="es-ES_tradnl" altLang="es-ES"/>
          </a:p>
        </p:txBody>
      </p:sp>
    </p:spTree>
    <p:extLst>
      <p:ext uri="{BB962C8B-B14F-4D97-AF65-F5344CB8AC3E}">
        <p14:creationId xmlns:p14="http://schemas.microsoft.com/office/powerpoint/2010/main" val="1593258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18FC5C-FCA8-439E-B24B-507E1C438C0C}"/>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8ECDD40B-56AB-42E9-80D0-96B4CC28E46B}"/>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379B75F-FCCC-4A79-B151-E04AD1D59F9B}"/>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AA597481-3F41-497A-A870-D03915CFCF6F}"/>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C2B3B923-1C7D-4AA8-B232-B789C75ED138}"/>
              </a:ext>
            </a:extLst>
          </p:cNvPr>
          <p:cNvSpPr>
            <a:spLocks noGrp="1"/>
          </p:cNvSpPr>
          <p:nvPr>
            <p:ph type="sldNum" sz="quarter" idx="12"/>
          </p:nvPr>
        </p:nvSpPr>
        <p:spPr/>
        <p:txBody>
          <a:bodyPr/>
          <a:lstStyle>
            <a:lvl1pPr>
              <a:defRPr/>
            </a:lvl1pPr>
          </a:lstStyle>
          <a:p>
            <a:fld id="{7D66F00D-1B40-4E66-84D9-DDE6E6035D8A}" type="slidenum">
              <a:rPr lang="es-ES_tradnl" altLang="es-ES"/>
              <a:pPr/>
              <a:t>‹Nº›</a:t>
            </a:fld>
            <a:endParaRPr lang="es-ES_tradnl" altLang="es-ES"/>
          </a:p>
        </p:txBody>
      </p:sp>
    </p:spTree>
    <p:extLst>
      <p:ext uri="{BB962C8B-B14F-4D97-AF65-F5344CB8AC3E}">
        <p14:creationId xmlns:p14="http://schemas.microsoft.com/office/powerpoint/2010/main" val="928112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8007DF-E816-4138-91FE-0BE2ADDF9988}"/>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052D697C-0302-44AD-B951-92D4DC29D2E9}"/>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4816857-1622-4D0E-B8FB-699F5216F88C}"/>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986DA702-6DEE-430C-BC1F-F253ACE3310F}"/>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48B64C19-3E1F-4B07-9CDA-96497EDDD060}"/>
              </a:ext>
            </a:extLst>
          </p:cNvPr>
          <p:cNvSpPr>
            <a:spLocks noGrp="1"/>
          </p:cNvSpPr>
          <p:nvPr>
            <p:ph type="sldNum" sz="quarter" idx="12"/>
          </p:nvPr>
        </p:nvSpPr>
        <p:spPr/>
        <p:txBody>
          <a:bodyPr/>
          <a:lstStyle>
            <a:lvl1pPr>
              <a:defRPr/>
            </a:lvl1pPr>
          </a:lstStyle>
          <a:p>
            <a:fld id="{86716C9E-6BE8-4835-AA0A-D7637144B23E}" type="slidenum">
              <a:rPr lang="es-ES_tradnl" altLang="es-ES"/>
              <a:pPr/>
              <a:t>‹Nº›</a:t>
            </a:fld>
            <a:endParaRPr lang="es-ES_tradnl" altLang="es-ES"/>
          </a:p>
        </p:txBody>
      </p:sp>
    </p:spTree>
    <p:extLst>
      <p:ext uri="{BB962C8B-B14F-4D97-AF65-F5344CB8AC3E}">
        <p14:creationId xmlns:p14="http://schemas.microsoft.com/office/powerpoint/2010/main" val="1549091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26147C-C1CB-48D9-8D61-70FDC90DA8BF}"/>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EE601837-6D38-4D55-87A2-C185961E93BA}"/>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5D74D3F-A282-40B2-95FA-0C5AC2ECB707}"/>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CECDEE1-47BB-4439-BCD1-55D84E29EAE6}"/>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AF1FEDCE-C621-40B8-B193-BF82A33FC0EA}"/>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CD380581-52DF-4204-8600-CECD8B7840B7}"/>
              </a:ext>
            </a:extLst>
          </p:cNvPr>
          <p:cNvSpPr>
            <a:spLocks noGrp="1"/>
          </p:cNvSpPr>
          <p:nvPr>
            <p:ph type="sldNum" sz="quarter" idx="12"/>
          </p:nvPr>
        </p:nvSpPr>
        <p:spPr/>
        <p:txBody>
          <a:bodyPr/>
          <a:lstStyle>
            <a:lvl1pPr>
              <a:defRPr/>
            </a:lvl1pPr>
          </a:lstStyle>
          <a:p>
            <a:fld id="{F9F9505D-C023-4345-BB60-BC2B2569809D}" type="slidenum">
              <a:rPr lang="es-ES_tradnl" altLang="es-ES"/>
              <a:pPr/>
              <a:t>‹Nº›</a:t>
            </a:fld>
            <a:endParaRPr lang="es-ES_tradnl" altLang="es-ES"/>
          </a:p>
        </p:txBody>
      </p:sp>
    </p:spTree>
    <p:extLst>
      <p:ext uri="{BB962C8B-B14F-4D97-AF65-F5344CB8AC3E}">
        <p14:creationId xmlns:p14="http://schemas.microsoft.com/office/powerpoint/2010/main" val="569700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BCBB6C1-A165-4076-8971-DAC1696144B4}"/>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E1C86AC-6873-44A5-9B65-E8451DE324FC}"/>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732D64A-8066-4A80-8D71-C730BA918CA6}"/>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15B16DC-CF5C-49FD-9652-C9D30048336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58D3915-A26B-469C-B0B9-9F4B4E814797}"/>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4DB919C-B5CA-43D8-B281-2F89BA656A81}"/>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7BFBAA68-49A5-4E8A-BD19-00E47B379F2B}"/>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9018628D-37C4-4C4B-B76D-7C5220D85228}"/>
              </a:ext>
            </a:extLst>
          </p:cNvPr>
          <p:cNvSpPr>
            <a:spLocks noGrp="1"/>
          </p:cNvSpPr>
          <p:nvPr>
            <p:ph type="sldNum" sz="quarter" idx="12"/>
          </p:nvPr>
        </p:nvSpPr>
        <p:spPr/>
        <p:txBody>
          <a:bodyPr/>
          <a:lstStyle>
            <a:lvl1pPr>
              <a:defRPr/>
            </a:lvl1pPr>
          </a:lstStyle>
          <a:p>
            <a:fld id="{C80F081D-0BBA-4F31-97F5-1E712DD2E21E}" type="slidenum">
              <a:rPr lang="es-ES_tradnl" altLang="es-ES"/>
              <a:pPr/>
              <a:t>‹Nº›</a:t>
            </a:fld>
            <a:endParaRPr lang="es-ES_tradnl" altLang="es-ES"/>
          </a:p>
        </p:txBody>
      </p:sp>
    </p:spTree>
    <p:extLst>
      <p:ext uri="{BB962C8B-B14F-4D97-AF65-F5344CB8AC3E}">
        <p14:creationId xmlns:p14="http://schemas.microsoft.com/office/powerpoint/2010/main" val="41050354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7DDBDE-9B8A-4890-90B6-7D6501FAE6D6}"/>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CCC46E8A-D27D-4EC3-9850-AF63A663FA1A}"/>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96A2BF80-6CDF-48B7-9F24-F8F4BD84CEDB}"/>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A619B274-3A1D-4F11-8537-A10A42C06CA8}"/>
              </a:ext>
            </a:extLst>
          </p:cNvPr>
          <p:cNvSpPr>
            <a:spLocks noGrp="1"/>
          </p:cNvSpPr>
          <p:nvPr>
            <p:ph type="sldNum" sz="quarter" idx="12"/>
          </p:nvPr>
        </p:nvSpPr>
        <p:spPr/>
        <p:txBody>
          <a:bodyPr/>
          <a:lstStyle>
            <a:lvl1pPr>
              <a:defRPr/>
            </a:lvl1pPr>
          </a:lstStyle>
          <a:p>
            <a:fld id="{86A0FA5B-FE69-4F59-BF26-7CB54247E52A}" type="slidenum">
              <a:rPr lang="es-ES_tradnl" altLang="es-ES"/>
              <a:pPr/>
              <a:t>‹Nº›</a:t>
            </a:fld>
            <a:endParaRPr lang="es-ES_tradnl" altLang="es-ES"/>
          </a:p>
        </p:txBody>
      </p:sp>
    </p:spTree>
    <p:extLst>
      <p:ext uri="{BB962C8B-B14F-4D97-AF65-F5344CB8AC3E}">
        <p14:creationId xmlns:p14="http://schemas.microsoft.com/office/powerpoint/2010/main" val="1703077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8D50FC8-DD1B-4279-B16B-A35207199950}"/>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FCBB5D59-8D5B-4351-BE75-A99EF634328D}"/>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7BB695C3-4920-47BB-89E9-4A212C435696}"/>
              </a:ext>
            </a:extLst>
          </p:cNvPr>
          <p:cNvSpPr>
            <a:spLocks noGrp="1"/>
          </p:cNvSpPr>
          <p:nvPr>
            <p:ph type="sldNum" sz="quarter" idx="12"/>
          </p:nvPr>
        </p:nvSpPr>
        <p:spPr/>
        <p:txBody>
          <a:bodyPr/>
          <a:lstStyle>
            <a:lvl1pPr>
              <a:defRPr/>
            </a:lvl1pPr>
          </a:lstStyle>
          <a:p>
            <a:fld id="{3FD80CE3-8713-441B-8FF8-10E89C6904C8}" type="slidenum">
              <a:rPr lang="es-ES_tradnl" altLang="es-ES"/>
              <a:pPr/>
              <a:t>‹Nº›</a:t>
            </a:fld>
            <a:endParaRPr lang="es-ES_tradnl" altLang="es-ES"/>
          </a:p>
        </p:txBody>
      </p:sp>
    </p:spTree>
    <p:extLst>
      <p:ext uri="{BB962C8B-B14F-4D97-AF65-F5344CB8AC3E}">
        <p14:creationId xmlns:p14="http://schemas.microsoft.com/office/powerpoint/2010/main" val="2272423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F8263F-DC76-4283-8FBE-5AB0B45666C2}"/>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AD9766D-E089-4802-A21E-A2AC62D6A72F}"/>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F8261FE-3885-4F09-BF9F-FAC19A0680ED}"/>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209DAF3-867E-4751-BDCB-78A152C846A4}"/>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245EC149-C2D3-43FB-905C-335596370E18}"/>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D8E6E09D-7277-4C39-B295-C75EEC485616}"/>
              </a:ext>
            </a:extLst>
          </p:cNvPr>
          <p:cNvSpPr>
            <a:spLocks noGrp="1"/>
          </p:cNvSpPr>
          <p:nvPr>
            <p:ph type="sldNum" sz="quarter" idx="12"/>
          </p:nvPr>
        </p:nvSpPr>
        <p:spPr/>
        <p:txBody>
          <a:bodyPr/>
          <a:lstStyle>
            <a:lvl1pPr>
              <a:defRPr/>
            </a:lvl1pPr>
          </a:lstStyle>
          <a:p>
            <a:fld id="{8BD2F544-C2BE-4C2E-B6B6-2B7079E8EF7B}" type="slidenum">
              <a:rPr lang="es-ES_tradnl" altLang="es-ES"/>
              <a:pPr/>
              <a:t>‹Nº›</a:t>
            </a:fld>
            <a:endParaRPr lang="es-ES_tradnl" altLang="es-ES"/>
          </a:p>
        </p:txBody>
      </p:sp>
    </p:spTree>
    <p:extLst>
      <p:ext uri="{BB962C8B-B14F-4D97-AF65-F5344CB8AC3E}">
        <p14:creationId xmlns:p14="http://schemas.microsoft.com/office/powerpoint/2010/main" val="33801551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618471-4E0E-4414-8CC1-B3D725576509}"/>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46A2F81B-C85F-4BFA-A3E8-6AE612720E69}"/>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2DAA219E-9042-4A4D-ACCB-35A479A8BB3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34EF4B8-0D6E-47FE-A415-84420C42184D}"/>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91A9CAED-3534-4B57-A329-8182CD0665ED}"/>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A1394CF5-CC9E-4D46-95BB-0B7B80BC8098}"/>
              </a:ext>
            </a:extLst>
          </p:cNvPr>
          <p:cNvSpPr>
            <a:spLocks noGrp="1"/>
          </p:cNvSpPr>
          <p:nvPr>
            <p:ph type="sldNum" sz="quarter" idx="12"/>
          </p:nvPr>
        </p:nvSpPr>
        <p:spPr/>
        <p:txBody>
          <a:bodyPr/>
          <a:lstStyle>
            <a:lvl1pPr>
              <a:defRPr/>
            </a:lvl1pPr>
          </a:lstStyle>
          <a:p>
            <a:fld id="{9C4F3765-F058-401C-A1C9-CB3B6BE2DF22}" type="slidenum">
              <a:rPr lang="es-ES_tradnl" altLang="es-ES"/>
              <a:pPr/>
              <a:t>‹Nº›</a:t>
            </a:fld>
            <a:endParaRPr lang="es-ES_tradnl" altLang="es-ES"/>
          </a:p>
        </p:txBody>
      </p:sp>
    </p:spTree>
    <p:extLst>
      <p:ext uri="{BB962C8B-B14F-4D97-AF65-F5344CB8AC3E}">
        <p14:creationId xmlns:p14="http://schemas.microsoft.com/office/powerpoint/2010/main" val="656395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39511B-7A0C-450C-81FB-CDF61E286954}"/>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CD41BF12-B2B9-45FD-95DE-9DC44D109FE0}"/>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137A23D-B1BC-4CC2-87AE-D826933F3257}"/>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ADAA52F3-8D51-40FC-B204-8FE04A6F6025}"/>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FE114FFE-B899-4A07-BE2F-5E427D8C5D0A}"/>
              </a:ext>
            </a:extLst>
          </p:cNvPr>
          <p:cNvSpPr>
            <a:spLocks noGrp="1"/>
          </p:cNvSpPr>
          <p:nvPr>
            <p:ph type="sldNum" sz="quarter" idx="12"/>
          </p:nvPr>
        </p:nvSpPr>
        <p:spPr/>
        <p:txBody>
          <a:bodyPr/>
          <a:lstStyle>
            <a:lvl1pPr>
              <a:defRPr/>
            </a:lvl1pPr>
          </a:lstStyle>
          <a:p>
            <a:fld id="{A394E914-3DFB-43B3-A48D-1515BD6AF772}" type="slidenum">
              <a:rPr lang="es-ES_tradnl" altLang="es-ES"/>
              <a:pPr/>
              <a:t>‹Nº›</a:t>
            </a:fld>
            <a:endParaRPr lang="es-ES_tradnl" altLang="es-ES"/>
          </a:p>
        </p:txBody>
      </p:sp>
    </p:spTree>
    <p:extLst>
      <p:ext uri="{BB962C8B-B14F-4D97-AF65-F5344CB8AC3E}">
        <p14:creationId xmlns:p14="http://schemas.microsoft.com/office/powerpoint/2010/main" val="1684378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814A2D3-490C-490A-A33D-70D7110362F5}"/>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B50B8AC7-B3F1-4958-BEF6-18066CF67739}"/>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1161DCA-67C0-471B-BF91-219ED0C1D331}"/>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447B0239-66AE-47CE-9E07-47DA373A6A80}"/>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902B0A42-5A77-4B00-B338-99A8F60970C4}"/>
              </a:ext>
            </a:extLst>
          </p:cNvPr>
          <p:cNvSpPr>
            <a:spLocks noGrp="1"/>
          </p:cNvSpPr>
          <p:nvPr>
            <p:ph type="sldNum" sz="quarter" idx="12"/>
          </p:nvPr>
        </p:nvSpPr>
        <p:spPr/>
        <p:txBody>
          <a:bodyPr/>
          <a:lstStyle>
            <a:lvl1pPr>
              <a:defRPr/>
            </a:lvl1pPr>
          </a:lstStyle>
          <a:p>
            <a:fld id="{53160F1F-C850-409F-95AC-5F30C6C8BE75}" type="slidenum">
              <a:rPr lang="es-ES_tradnl" altLang="es-ES"/>
              <a:pPr/>
              <a:t>‹Nº›</a:t>
            </a:fld>
            <a:endParaRPr lang="es-ES_tradnl" altLang="es-ES"/>
          </a:p>
        </p:txBody>
      </p:sp>
    </p:spTree>
    <p:extLst>
      <p:ext uri="{BB962C8B-B14F-4D97-AF65-F5344CB8AC3E}">
        <p14:creationId xmlns:p14="http://schemas.microsoft.com/office/powerpoint/2010/main" val="39199150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E16ACD-1C14-4C13-B1C1-669137160605}"/>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F1597BF-D71D-4B4A-A2AA-65DAB696B22C}"/>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46D9708-0051-438C-B0D1-49587D34A12E}"/>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299086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F916ECB3-2EB3-45D6-9C9E-6349801C0E72}"/>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7BE9FFAB-F0A4-437D-B31F-A9903C98FA15}"/>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384441E1-0BD5-4EE8-A326-FA821E405CCE}"/>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FDBB924B-4D39-4169-A7A6-70119E20E345}"/>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34838E99-B895-4C11-8D98-054C318E771A}"/>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2701C540-19FB-4343-BB67-5B48E3204CAF}"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B969A93-A221-4E05-96B1-62968AD8507E}"/>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96656330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hyperlink" Target="https://vk.com/mispps" TargetMode="External"/><Relationship Id="rId3" Type="http://schemas.openxmlformats.org/officeDocument/2006/relationships/image" Target="../media/image8.png"/><Relationship Id="rId7" Type="http://schemas.openxmlformats.org/officeDocument/2006/relationships/hyperlink" Target="https://www.facebook.com/mispps" TargetMode="External"/><Relationship Id="rId12" Type="http://schemas.openxmlformats.org/officeDocument/2006/relationships/image" Target="../media/image1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png"/><Relationship Id="rId11" Type="http://schemas.openxmlformats.org/officeDocument/2006/relationships/hyperlink" Target="https://plus.google.com/+Mispps/" TargetMode="External"/><Relationship Id="rId5" Type="http://schemas.openxmlformats.org/officeDocument/2006/relationships/image" Target="../media/image9.png"/><Relationship Id="rId10" Type="http://schemas.openxmlformats.org/officeDocument/2006/relationships/image" Target="../media/image1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 Box 2">
            <a:extLst>
              <a:ext uri="{FF2B5EF4-FFF2-40B4-BE49-F238E27FC236}">
                <a16:creationId xmlns:a16="http://schemas.microsoft.com/office/drawing/2014/main" id="{60596FE1-5B92-4815-AE6C-06158D3735BF}"/>
              </a:ext>
            </a:extLst>
          </p:cNvPr>
          <p:cNvSpPr txBox="1">
            <a:spLocks noChangeArrowheads="1"/>
          </p:cNvSpPr>
          <p:nvPr/>
        </p:nvSpPr>
        <p:spPr bwMode="auto">
          <a:xfrm>
            <a:off x="857250" y="2046288"/>
            <a:ext cx="7300913"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4000" b="1"/>
              <a:t>CORO DEL EJERCITO ROJO</a:t>
            </a:r>
          </a:p>
          <a:p>
            <a:pPr algn="ctr"/>
            <a:endParaRPr lang="es-ES_tradnl" altLang="es-ES" sz="4000" b="1"/>
          </a:p>
          <a:p>
            <a:pPr algn="ctr"/>
            <a:r>
              <a:rPr lang="es-ES_tradnl" altLang="es-ES" sz="4000" b="1"/>
              <a:t>1</a:t>
            </a:r>
          </a:p>
        </p:txBody>
      </p:sp>
      <p:sp>
        <p:nvSpPr>
          <p:cNvPr id="109574" name="Text Box 6">
            <a:extLst>
              <a:ext uri="{FF2B5EF4-FFF2-40B4-BE49-F238E27FC236}">
                <a16:creationId xmlns:a16="http://schemas.microsoft.com/office/drawing/2014/main" id="{AADA8623-0C96-43C6-8D8D-398504D46B86}"/>
              </a:ext>
            </a:extLst>
          </p:cNvPr>
          <p:cNvSpPr txBox="1">
            <a:spLocks noChangeArrowheads="1"/>
          </p:cNvSpPr>
          <p:nvPr/>
        </p:nvSpPr>
        <p:spPr bwMode="auto">
          <a:xfrm>
            <a:off x="1289050" y="4648200"/>
            <a:ext cx="63849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3600" b="1"/>
              <a:t>CONJUNTO ALEKSÁNDROV</a:t>
            </a:r>
            <a:endParaRPr lang="es-ES" altLang="es-ES" sz="3600" b="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6" name="Text Box 4">
            <a:extLst>
              <a:ext uri="{FF2B5EF4-FFF2-40B4-BE49-F238E27FC236}">
                <a16:creationId xmlns:a16="http://schemas.microsoft.com/office/drawing/2014/main" id="{5F539008-D66A-4CB1-8319-04C35033EAB0}"/>
              </a:ext>
            </a:extLst>
          </p:cNvPr>
          <p:cNvSpPr txBox="1">
            <a:spLocks noChangeArrowheads="1"/>
          </p:cNvSpPr>
          <p:nvPr/>
        </p:nvSpPr>
        <p:spPr bwMode="auto">
          <a:xfrm>
            <a:off x="1370013" y="6010275"/>
            <a:ext cx="64293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2000" b="1"/>
              <a:t>En cada imagen hay una canción</a:t>
            </a:r>
          </a:p>
        </p:txBody>
      </p:sp>
      <p:pic>
        <p:nvPicPr>
          <p:cNvPr id="110597" name="Picture 5">
            <a:extLst>
              <a:ext uri="{FF2B5EF4-FFF2-40B4-BE49-F238E27FC236}">
                <a16:creationId xmlns:a16="http://schemas.microsoft.com/office/drawing/2014/main" id="{34C6CC29-69D0-47FD-A517-66B300C19F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5250" y="1390650"/>
            <a:ext cx="5238750" cy="3714750"/>
          </a:xfrm>
          <a:prstGeom prst="rect">
            <a:avLst/>
          </a:prstGeom>
          <a:noFill/>
          <a:extLst>
            <a:ext uri="{909E8E84-426E-40DD-AFC4-6F175D3DCCD1}">
              <a14:hiddenFill xmlns:a14="http://schemas.microsoft.com/office/drawing/2010/main">
                <a:solidFill>
                  <a:srgbClr val="FFFFFF"/>
                </a:solidFill>
              </a14:hiddenFill>
            </a:ext>
          </a:extLst>
        </p:spPr>
      </p:pic>
      <p:sp>
        <p:nvSpPr>
          <p:cNvPr id="110598" name="Text Box 6">
            <a:extLst>
              <a:ext uri="{FF2B5EF4-FFF2-40B4-BE49-F238E27FC236}">
                <a16:creationId xmlns:a16="http://schemas.microsoft.com/office/drawing/2014/main" id="{28816076-CB3F-4843-9501-A7850EFA6152}"/>
              </a:ext>
            </a:extLst>
          </p:cNvPr>
          <p:cNvSpPr txBox="1">
            <a:spLocks noChangeArrowheads="1"/>
          </p:cNvSpPr>
          <p:nvPr/>
        </p:nvSpPr>
        <p:spPr bwMode="auto">
          <a:xfrm>
            <a:off x="225425" y="725488"/>
            <a:ext cx="3552825" cy="4894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Conjunto Aleksándrov conocido en Occidente como el Coro del Ejército Rojo, es la agrupación artística que sirve como coro oficial del ejército ruso, la misma que originalmente sirvió en el ejército de la Unión Soviética. Creado en octubre de 1928, es considerado uno de los mejores colectivos de voces masculinas del mundo. El conjunto consiste en un coro masculino, una orquesta y un grupo de danza. </a:t>
            </a:r>
          </a:p>
          <a:p>
            <a:pPr algn="just"/>
            <a:endParaRPr lang="es-ES_tradnl" altLang="es-ES" sz="800"/>
          </a:p>
          <a:p>
            <a:pPr algn="just"/>
            <a:r>
              <a:rPr lang="es-ES_tradnl" altLang="es-ES"/>
              <a:t>Su amplio repertorio incluye desde música folclórica rusa, pasando por himnos eclesiásticos, hasta música popular, entre sus más de 2.000 obras. Posteriormente a la desintegración de la Unión Soviética, el conjunto y coro del Ejército ruso ha seguido presentándose y haciendo espectáculos dentro y fuera de la nueva república rusa. Ha recorrido más de 70 países y actuado en zonas de conflicto como Afganistán, Yugoslavia, Moldavia, Tayikistán y Chechenia.</a:t>
            </a:r>
            <a:endParaRPr lang="es-ES" altLang="es-E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20" name="Picture 4">
            <a:extLst>
              <a:ext uri="{FF2B5EF4-FFF2-40B4-BE49-F238E27FC236}">
                <a16:creationId xmlns:a16="http://schemas.microsoft.com/office/drawing/2014/main" id="{EB13B42C-E147-4F26-B151-6559829BAC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1621" name="Text Box 5">
            <a:extLst>
              <a:ext uri="{FF2B5EF4-FFF2-40B4-BE49-F238E27FC236}">
                <a16:creationId xmlns:a16="http://schemas.microsoft.com/office/drawing/2014/main" id="{96D83E48-75DF-475F-B7B4-4FC47B7C1861}"/>
              </a:ext>
            </a:extLst>
          </p:cNvPr>
          <p:cNvSpPr txBox="1">
            <a:spLocks noChangeArrowheads="1"/>
          </p:cNvSpPr>
          <p:nvPr/>
        </p:nvSpPr>
        <p:spPr bwMode="auto">
          <a:xfrm>
            <a:off x="2647950" y="6318250"/>
            <a:ext cx="3703638" cy="346075"/>
          </a:xfrm>
          <a:prstGeom prst="rect">
            <a:avLst/>
          </a:prstGeom>
          <a:solidFill>
            <a:schemeClr val="tx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a:t>Canción de juventud</a:t>
            </a:r>
          </a:p>
        </p:txBody>
      </p:sp>
    </p:spTree>
  </p:cSld>
  <p:clrMapOvr>
    <a:masterClrMapping/>
  </p:clrMapOvr>
  <p:transition>
    <p:sndAc>
      <p:stSnd>
        <p:snd r:embed="rId2" name="Canción de juventud.wav"/>
      </p:stSnd>
    </p:sndAc>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4" name="Picture 4">
            <a:extLst>
              <a:ext uri="{FF2B5EF4-FFF2-40B4-BE49-F238E27FC236}">
                <a16:creationId xmlns:a16="http://schemas.microsoft.com/office/drawing/2014/main" id="{6CEACEDA-4722-4465-A330-298120CEB3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2645" name="Text Box 5">
            <a:extLst>
              <a:ext uri="{FF2B5EF4-FFF2-40B4-BE49-F238E27FC236}">
                <a16:creationId xmlns:a16="http://schemas.microsoft.com/office/drawing/2014/main" id="{FD547416-247E-4852-9307-938B0A8E1A2F}"/>
              </a:ext>
            </a:extLst>
          </p:cNvPr>
          <p:cNvSpPr txBox="1">
            <a:spLocks noChangeArrowheads="1"/>
          </p:cNvSpPr>
          <p:nvPr/>
        </p:nvSpPr>
        <p:spPr bwMode="auto">
          <a:xfrm>
            <a:off x="2147888" y="6346825"/>
            <a:ext cx="4768850" cy="346075"/>
          </a:xfrm>
          <a:prstGeom prst="rect">
            <a:avLst/>
          </a:prstGeom>
          <a:solidFill>
            <a:schemeClr val="tx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a:t>Coros Prisioneros (Ópera Nabuco)</a:t>
            </a:r>
          </a:p>
        </p:txBody>
      </p:sp>
    </p:spTree>
  </p:cSld>
  <p:clrMapOvr>
    <a:masterClrMapping/>
  </p:clrMapOvr>
  <p:transition>
    <p:sndAc>
      <p:stSnd>
        <p:snd r:embed="rId2" name="Coros Prisioneros (Ópera Nabuco).wav"/>
      </p:stSnd>
    </p:sndAc>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8" name="Picture 4">
            <a:extLst>
              <a:ext uri="{FF2B5EF4-FFF2-40B4-BE49-F238E27FC236}">
                <a16:creationId xmlns:a16="http://schemas.microsoft.com/office/drawing/2014/main" id="{03591A18-5E82-4D39-B923-9318AC4C35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3669" name="Text Box 5">
            <a:extLst>
              <a:ext uri="{FF2B5EF4-FFF2-40B4-BE49-F238E27FC236}">
                <a16:creationId xmlns:a16="http://schemas.microsoft.com/office/drawing/2014/main" id="{1B6342B3-CD6F-431F-90CF-71A38EED198B}"/>
              </a:ext>
            </a:extLst>
          </p:cNvPr>
          <p:cNvSpPr txBox="1">
            <a:spLocks noChangeArrowheads="1"/>
          </p:cNvSpPr>
          <p:nvPr/>
        </p:nvSpPr>
        <p:spPr bwMode="auto">
          <a:xfrm>
            <a:off x="2919413" y="6318250"/>
            <a:ext cx="3343275" cy="346075"/>
          </a:xfrm>
          <a:prstGeom prst="rect">
            <a:avLst/>
          </a:prstGeom>
          <a:solidFill>
            <a:schemeClr val="tx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a:t>In a rage</a:t>
            </a:r>
          </a:p>
        </p:txBody>
      </p:sp>
    </p:spTree>
  </p:cSld>
  <p:clrMapOvr>
    <a:masterClrMapping/>
  </p:clrMapOvr>
  <p:transition>
    <p:sndAc>
      <p:stSnd>
        <p:snd r:embed="rId2" name="In a rage.wav"/>
      </p:stSnd>
    </p:sndAc>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2" name="Picture 4">
            <a:extLst>
              <a:ext uri="{FF2B5EF4-FFF2-40B4-BE49-F238E27FC236}">
                <a16:creationId xmlns:a16="http://schemas.microsoft.com/office/drawing/2014/main" id="{48DE5A50-72C0-4273-9332-E75301F162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4693" name="Text Box 5">
            <a:extLst>
              <a:ext uri="{FF2B5EF4-FFF2-40B4-BE49-F238E27FC236}">
                <a16:creationId xmlns:a16="http://schemas.microsoft.com/office/drawing/2014/main" id="{CB631193-7124-43F6-86B1-007035A21BFD}"/>
              </a:ext>
            </a:extLst>
          </p:cNvPr>
          <p:cNvSpPr txBox="1">
            <a:spLocks noChangeArrowheads="1"/>
          </p:cNvSpPr>
          <p:nvPr/>
        </p:nvSpPr>
        <p:spPr bwMode="auto">
          <a:xfrm>
            <a:off x="3005138" y="6318250"/>
            <a:ext cx="3059112" cy="346075"/>
          </a:xfrm>
          <a:prstGeom prst="rect">
            <a:avLst/>
          </a:prstGeom>
          <a:solidFill>
            <a:schemeClr val="tx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a:t>Kalinka</a:t>
            </a:r>
          </a:p>
        </p:txBody>
      </p:sp>
    </p:spTree>
  </p:cSld>
  <p:clrMapOvr>
    <a:masterClrMapping/>
  </p:clrMapOvr>
  <p:transition>
    <p:sndAc>
      <p:stSnd>
        <p:snd r:embed="rId2" name="Kalinka.wav"/>
      </p:stSnd>
    </p:sndAc>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6" name="Picture 4">
            <a:extLst>
              <a:ext uri="{FF2B5EF4-FFF2-40B4-BE49-F238E27FC236}">
                <a16:creationId xmlns:a16="http://schemas.microsoft.com/office/drawing/2014/main" id="{2D562E22-692C-40FA-96F9-482B3D7308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5717" name="Text Box 5">
            <a:extLst>
              <a:ext uri="{FF2B5EF4-FFF2-40B4-BE49-F238E27FC236}">
                <a16:creationId xmlns:a16="http://schemas.microsoft.com/office/drawing/2014/main" id="{97722455-1C59-4895-A2B3-38F3AFDFB1E5}"/>
              </a:ext>
            </a:extLst>
          </p:cNvPr>
          <p:cNvSpPr txBox="1">
            <a:spLocks noChangeArrowheads="1"/>
          </p:cNvSpPr>
          <p:nvPr/>
        </p:nvSpPr>
        <p:spPr bwMode="auto">
          <a:xfrm>
            <a:off x="3148013" y="6318250"/>
            <a:ext cx="2984500" cy="346075"/>
          </a:xfrm>
          <a:prstGeom prst="rect">
            <a:avLst/>
          </a:prstGeom>
          <a:solidFill>
            <a:schemeClr val="tx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a:t>Katyusha</a:t>
            </a:r>
          </a:p>
        </p:txBody>
      </p:sp>
    </p:spTree>
  </p:cSld>
  <p:clrMapOvr>
    <a:masterClrMapping/>
  </p:clrMapOvr>
  <p:transition>
    <p:sndAc>
      <p:stSnd>
        <p:snd r:embed="rId2" name="Katyusha.wav"/>
      </p:stSnd>
    </p:sndAc>
  </p:transition>
</p:sld>
</file>

<file path=ppt/slides/slide8.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1"/>
        </a:solidFill>
        <a:effectLst/>
      </p:bgPr>
    </p:bg>
    <p:spTree>
      <p:nvGrpSpPr>
        <p:cNvPr id="1" name=""/>
        <p:cNvGrpSpPr/>
        <p:nvPr/>
      </p:nvGrpSpPr>
      <p:grpSpPr>
        <a:xfrm>
          <a:off x="0" y="0"/>
          <a:ext cx="0" cy="0"/>
          <a:chOff x="0" y="0"/>
          <a:chExt cx="0" cy="0"/>
        </a:xfrm>
      </p:grpSpPr>
      <p:sp>
        <p:nvSpPr>
          <p:cNvPr id="105474" name="Rectangle 2">
            <a:extLst>
              <a:ext uri="{FF2B5EF4-FFF2-40B4-BE49-F238E27FC236}">
                <a16:creationId xmlns:a16="http://schemas.microsoft.com/office/drawing/2014/main" id="{9FE9F078-6372-4FD8-B9FA-3A29911993BF}"/>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105475" name="Picture 3">
            <a:extLst>
              <a:ext uri="{FF2B5EF4-FFF2-40B4-BE49-F238E27FC236}">
                <a16:creationId xmlns:a16="http://schemas.microsoft.com/office/drawing/2014/main" id="{DA46BDA2-DA9C-4378-8BDB-F6017383CD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105476" name="Text Box 4">
            <a:extLst>
              <a:ext uri="{FF2B5EF4-FFF2-40B4-BE49-F238E27FC236}">
                <a16:creationId xmlns:a16="http://schemas.microsoft.com/office/drawing/2014/main" id="{CC76E8A2-616A-44BF-9E9F-3CEEB8D9059B}"/>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5A220D5F-A795-48BC-AE1C-6BAF7F7C0EBB}"/>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86C2DE77-3870-4900-BF61-A2B3DA8F7F05}"/>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75ECCEEE-2F2E-4A7A-BC85-9320A097FD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64B8A81-35CD-456F-9B32-4BDD11241FC8}"/>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6E661674-46A5-4552-A967-2CB90371465C}"/>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FAB52A8E-1E25-493C-B03D-656E76545D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532D80E-7B6C-427C-BFC0-635ED86B064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E9150423-F4E8-4470-ACFB-3A467B9662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2056E03-83C1-43F1-B8C4-57AAEE1282F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4A01EC0-FE7B-4A94-8CC4-33B4818426D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7120AA0-930E-42B4-93ED-30CAB737133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8030320"/>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
  <TotalTime>164</TotalTime>
  <Words>225</Words>
  <Application>Microsoft Office PowerPoint</Application>
  <PresentationFormat>Presentación en pantalla (4:3)</PresentationFormat>
  <Paragraphs>18</Paragraphs>
  <Slides>9</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9</vt:i4>
      </vt:variant>
    </vt:vector>
  </HeadingPairs>
  <TitlesOfParts>
    <vt:vector size="15"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54</cp:revision>
  <dcterms:created xsi:type="dcterms:W3CDTF">1601-01-01T00:00:00Z</dcterms:created>
  <dcterms:modified xsi:type="dcterms:W3CDTF">2020-09-10T15:49:18Z</dcterms:modified>
</cp:coreProperties>
</file>