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65" r:id="rId5"/>
    <p:sldId id="264" r:id="rId6"/>
    <p:sldId id="263" r:id="rId7"/>
    <p:sldId id="262" r:id="rId8"/>
    <p:sldId id="267" r:id="rId9"/>
    <p:sldId id="268" r:id="rId10"/>
    <p:sldId id="261" r:id="rId11"/>
    <p:sldId id="260" r:id="rId12"/>
    <p:sldId id="259" r:id="rId13"/>
    <p:sldId id="258" r:id="rId14"/>
    <p:sldId id="269" r:id="rId15"/>
    <p:sldId id="270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B1BF5-7A6D-4309-841F-96DE5AD5D91A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4B190-1201-4130-822C-14885A3829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B1BF5-7A6D-4309-841F-96DE5AD5D91A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4B190-1201-4130-822C-14885A3829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B1BF5-7A6D-4309-841F-96DE5AD5D91A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4B190-1201-4130-822C-14885A3829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B1BF5-7A6D-4309-841F-96DE5AD5D91A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4B190-1201-4130-822C-14885A3829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B1BF5-7A6D-4309-841F-96DE5AD5D91A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4B190-1201-4130-822C-14885A3829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B1BF5-7A6D-4309-841F-96DE5AD5D91A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4B190-1201-4130-822C-14885A3829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B1BF5-7A6D-4309-841F-96DE5AD5D91A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4B190-1201-4130-822C-14885A3829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B1BF5-7A6D-4309-841F-96DE5AD5D91A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4B190-1201-4130-822C-14885A3829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B1BF5-7A6D-4309-841F-96DE5AD5D91A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4B190-1201-4130-822C-14885A3829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B1BF5-7A6D-4309-841F-96DE5AD5D91A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4B190-1201-4130-822C-14885A3829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B1BF5-7A6D-4309-841F-96DE5AD5D91A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4B190-1201-4130-822C-14885A3829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0D0F00-F8F8-4928-8E33-317DDA2A7E4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B1BF5-7A6D-4309-841F-96DE5AD5D91A}" type="datetimeFigureOut">
              <a:rPr lang="es-ES" smtClean="0"/>
              <a:pPr/>
              <a:t>01/09/2012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4B190-1201-4130-822C-14885A3829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EDED81-2908-4BC7-B41F-333C6104969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79512" y="260648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Canción: Corazón espinado</a:t>
            </a:r>
          </a:p>
          <a:p>
            <a:r>
              <a:rPr lang="es-ES" b="1" dirty="0" smtClean="0">
                <a:solidFill>
                  <a:schemeClr val="bg1"/>
                </a:solidFill>
              </a:rPr>
              <a:t>Interprete:  Maná 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868144" y="5661248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AUTOMATICO</a:t>
            </a:r>
            <a:endParaRPr lang="es-ES" sz="28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34" name="Picture 10" descr="C:\Users\Usuario\Downloads\14-4-2012\CORAZONES GIFS\698309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5" name="Picture 11" descr="C:\Users\Usuario\Downloads\tt8506484fltt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332656"/>
            <a:ext cx="2205980" cy="720080"/>
          </a:xfrm>
          <a:prstGeom prst="rect">
            <a:avLst/>
          </a:prstGeom>
          <a:noFill/>
        </p:spPr>
      </p:pic>
      <p:pic>
        <p:nvPicPr>
          <p:cNvPr id="1036" name="Picture 12" descr="C:\Users\Usuario\Downloads\14-4-2012\Latas, tazas, bolsos, botellas, marcos gif y otros\fff66a2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5661248"/>
            <a:ext cx="847725" cy="942975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0" y="2348880"/>
            <a:ext cx="20517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Canción: Corazón espinado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Interpretes Maná</a:t>
            </a:r>
            <a:endParaRPr lang="es-ES" sz="2000" b="1" dirty="0">
              <a:solidFill>
                <a:schemeClr val="bg1"/>
              </a:solidFill>
            </a:endParaRPr>
          </a:p>
        </p:txBody>
      </p:sp>
      <p:pic>
        <p:nvPicPr>
          <p:cNvPr id="1038" name="Picture 14" descr="http://www.magia.fm/sitio/wp-content/uploads/2011/08/man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356992"/>
            <a:ext cx="1598578" cy="1332148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6732240" y="3356992"/>
            <a:ext cx="2411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AUTOMATICO</a:t>
            </a:r>
            <a:endParaRPr lang="es-ES" sz="24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1835696" y="5445224"/>
            <a:ext cx="52840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Corazón espinado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24000">
    <p:wheel spokes="8"/>
    <p:sndAc>
      <p:stSnd>
        <p:snd r:embed="rId2" name="corazonespinad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395536" y="5589240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</a:rPr>
              <a:t>Esa mujer me está </a:t>
            </a:r>
            <a:r>
              <a:rPr lang="es-ES" sz="2400" b="1" dirty="0" smtClean="0">
                <a:solidFill>
                  <a:schemeClr val="bg1"/>
                </a:solidFill>
              </a:rPr>
              <a:t>matando, Me </a:t>
            </a:r>
            <a:r>
              <a:rPr lang="es-ES" sz="2400" b="1" dirty="0">
                <a:solidFill>
                  <a:schemeClr val="bg1"/>
                </a:solidFill>
              </a:rPr>
              <a:t>ha Espinado el </a:t>
            </a:r>
            <a:r>
              <a:rPr lang="es-ES" sz="2400" b="1" dirty="0" smtClean="0">
                <a:solidFill>
                  <a:schemeClr val="bg1"/>
                </a:solidFill>
              </a:rPr>
              <a:t>corazón, Y </a:t>
            </a:r>
            <a:r>
              <a:rPr lang="es-ES" sz="2400" b="1" dirty="0">
                <a:solidFill>
                  <a:schemeClr val="bg1"/>
                </a:solidFill>
              </a:rPr>
              <a:t>por más que trato de </a:t>
            </a:r>
            <a:r>
              <a:rPr lang="es-ES" sz="2400" b="1" dirty="0" smtClean="0">
                <a:solidFill>
                  <a:schemeClr val="bg1"/>
                </a:solidFill>
              </a:rPr>
              <a:t>olvidarla, Mi </a:t>
            </a:r>
            <a:r>
              <a:rPr lang="es-ES" sz="2400" b="1" dirty="0">
                <a:solidFill>
                  <a:schemeClr val="bg1"/>
                </a:solidFill>
              </a:rPr>
              <a:t>alma no da </a:t>
            </a:r>
            <a:r>
              <a:rPr lang="es-ES" sz="2400" b="1" dirty="0" smtClean="0">
                <a:solidFill>
                  <a:schemeClr val="bg1"/>
                </a:solidFill>
              </a:rPr>
              <a:t>razón</a:t>
            </a:r>
            <a:endParaRPr lang="es-ES" sz="2400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C:\Users\Usuario\Downloads\14-4-2012\05cb9e4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538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4928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Esa mujer me está </a:t>
            </a:r>
            <a:r>
              <a:rPr lang="es-ES" sz="2400" b="1" dirty="0" smtClean="0">
                <a:solidFill>
                  <a:srgbClr val="FFFF00"/>
                </a:solidFill>
              </a:rPr>
              <a:t>matando, Me </a:t>
            </a:r>
            <a:r>
              <a:rPr lang="es-ES" sz="2400" b="1" dirty="0">
                <a:solidFill>
                  <a:srgbClr val="FFFF00"/>
                </a:solidFill>
              </a:rPr>
              <a:t>ha Espinado el </a:t>
            </a:r>
            <a:r>
              <a:rPr lang="es-ES" sz="2400" b="1" dirty="0" smtClean="0">
                <a:solidFill>
                  <a:srgbClr val="FFFF00"/>
                </a:solidFill>
              </a:rPr>
              <a:t>corazón,  </a:t>
            </a:r>
            <a:r>
              <a:rPr lang="es-ES" sz="2400" b="1" dirty="0">
                <a:solidFill>
                  <a:srgbClr val="FFFF00"/>
                </a:solidFill>
              </a:rPr>
              <a:t>por más que trato de </a:t>
            </a:r>
            <a:r>
              <a:rPr lang="es-ES" sz="2400" b="1" dirty="0" smtClean="0">
                <a:solidFill>
                  <a:srgbClr val="FFFF00"/>
                </a:solidFill>
              </a:rPr>
              <a:t>olvidarla, Mi alma, </a:t>
            </a:r>
            <a:r>
              <a:rPr lang="es-ES" sz="2400" b="1" dirty="0">
                <a:solidFill>
                  <a:srgbClr val="FFFF00"/>
                </a:solidFill>
              </a:rPr>
              <a:t>no da </a:t>
            </a:r>
            <a:r>
              <a:rPr lang="es-ES" sz="2400" b="1" dirty="0" smtClean="0">
                <a:solidFill>
                  <a:srgbClr val="FFFF00"/>
                </a:solidFill>
              </a:rPr>
              <a:t>razón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5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14-4-2012\CORAZONES GIFS\8e0c478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6675"/>
            <a:ext cx="9143999" cy="69913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5661248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0000"/>
                </a:solidFill>
              </a:rPr>
              <a:t>Mi corazón </a:t>
            </a:r>
            <a:r>
              <a:rPr lang="es-ES" sz="2400" b="1" dirty="0" smtClean="0">
                <a:solidFill>
                  <a:srgbClr val="FF0000"/>
                </a:solidFill>
              </a:rPr>
              <a:t>aplastado, Molido </a:t>
            </a:r>
            <a:r>
              <a:rPr lang="es-ES" sz="2400" b="1" dirty="0">
                <a:solidFill>
                  <a:srgbClr val="FF0000"/>
                </a:solidFill>
              </a:rPr>
              <a:t>y </a:t>
            </a:r>
            <a:r>
              <a:rPr lang="es-ES" sz="2400" b="1" dirty="0" smtClean="0">
                <a:solidFill>
                  <a:srgbClr val="FF0000"/>
                </a:solidFill>
              </a:rPr>
              <a:t>abandonado. A </a:t>
            </a:r>
            <a:r>
              <a:rPr lang="es-ES" sz="2400" b="1" dirty="0">
                <a:solidFill>
                  <a:srgbClr val="FF0000"/>
                </a:solidFill>
              </a:rPr>
              <a:t>ver A </a:t>
            </a:r>
            <a:r>
              <a:rPr lang="es-ES" sz="2400" b="1" dirty="0" smtClean="0">
                <a:solidFill>
                  <a:srgbClr val="FF0000"/>
                </a:solidFill>
              </a:rPr>
              <a:t>ver Tú </a:t>
            </a:r>
            <a:r>
              <a:rPr lang="es-ES" sz="2400" b="1" dirty="0">
                <a:solidFill>
                  <a:srgbClr val="FF0000"/>
                </a:solidFill>
              </a:rPr>
              <a:t>sabes, dime mi </a:t>
            </a:r>
            <a:r>
              <a:rPr lang="es-ES" sz="2400" b="1" dirty="0" smtClean="0">
                <a:solidFill>
                  <a:srgbClr val="FF0000"/>
                </a:solidFill>
              </a:rPr>
              <a:t>amor Cuanto amor, Y </a:t>
            </a:r>
            <a:r>
              <a:rPr lang="es-ES" sz="2400" b="1" dirty="0">
                <a:solidFill>
                  <a:srgbClr val="FF0000"/>
                </a:solidFill>
              </a:rPr>
              <a:t>que dolor nos </a:t>
            </a:r>
            <a:r>
              <a:rPr lang="es-ES" sz="2400" b="1" dirty="0" smtClean="0">
                <a:solidFill>
                  <a:srgbClr val="FF0000"/>
                </a:solidFill>
              </a:rPr>
              <a:t>quedo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5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14-4-2012\CORAZONES GIFS\4830e86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5877272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</a:rPr>
              <a:t>Ah ah ah, corazón </a:t>
            </a:r>
            <a:r>
              <a:rPr lang="es-ES" sz="2400" b="1" dirty="0" smtClean="0">
                <a:solidFill>
                  <a:schemeClr val="bg1"/>
                </a:solidFill>
              </a:rPr>
              <a:t>espinado, Como </a:t>
            </a:r>
            <a:r>
              <a:rPr lang="es-ES" sz="2400" b="1" dirty="0">
                <a:solidFill>
                  <a:schemeClr val="bg1"/>
                </a:solidFill>
              </a:rPr>
              <a:t>duele, me duele la </a:t>
            </a:r>
            <a:r>
              <a:rPr lang="es-ES" sz="2400" b="1" dirty="0" smtClean="0">
                <a:solidFill>
                  <a:schemeClr val="bg1"/>
                </a:solidFill>
              </a:rPr>
              <a:t>man, Ah </a:t>
            </a:r>
            <a:r>
              <a:rPr lang="es-ES" sz="2400" b="1" dirty="0">
                <a:solidFill>
                  <a:schemeClr val="bg1"/>
                </a:solidFill>
              </a:rPr>
              <a:t>ah hay, como me duele el amor</a:t>
            </a:r>
          </a:p>
        </p:txBody>
      </p:sp>
    </p:spTree>
  </p:cSld>
  <p:clrMapOvr>
    <a:masterClrMapping/>
  </p:clrMapOvr>
  <p:transition advTm="15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14-4-2012\MUJERES Y HOMBRES JEPG\6bbdc0d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5013176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 </a:t>
            </a:r>
            <a:r>
              <a:rPr lang="es-ES" sz="2400" b="1" dirty="0">
                <a:solidFill>
                  <a:srgbClr val="FFFF00"/>
                </a:solidFill>
              </a:rPr>
              <a:t>como duele, como duele el </a:t>
            </a:r>
            <a:r>
              <a:rPr lang="es-ES" sz="2400" b="1" dirty="0" smtClean="0">
                <a:solidFill>
                  <a:srgbClr val="FFFF00"/>
                </a:solidFill>
              </a:rPr>
              <a:t>corazón, Cuando </a:t>
            </a:r>
            <a:r>
              <a:rPr lang="es-ES" sz="2400" b="1" dirty="0">
                <a:solidFill>
                  <a:srgbClr val="FFFF00"/>
                </a:solidFill>
              </a:rPr>
              <a:t>uno  es bien </a:t>
            </a:r>
            <a:r>
              <a:rPr lang="es-ES" sz="2400" b="1" dirty="0" smtClean="0">
                <a:solidFill>
                  <a:srgbClr val="FFFF00"/>
                </a:solidFill>
              </a:rPr>
              <a:t>entregado, Pero </a:t>
            </a:r>
            <a:r>
              <a:rPr lang="es-ES" sz="2400" b="1" dirty="0">
                <a:solidFill>
                  <a:srgbClr val="FFFF00"/>
                </a:solidFill>
              </a:rPr>
              <a:t>no olvides mujer que algún día </a:t>
            </a:r>
            <a:r>
              <a:rPr lang="es-ES" sz="2400" b="1" dirty="0" smtClean="0">
                <a:solidFill>
                  <a:srgbClr val="FFFF00"/>
                </a:solidFill>
              </a:rPr>
              <a:t>dirás Ay </a:t>
            </a:r>
            <a:r>
              <a:rPr lang="es-ES" sz="2400" b="1" dirty="0">
                <a:solidFill>
                  <a:srgbClr val="FFFF00"/>
                </a:solidFill>
              </a:rPr>
              <a:t>ay ay, como me duele el </a:t>
            </a:r>
            <a:r>
              <a:rPr lang="es-ES" sz="2400" b="1" dirty="0" smtClean="0">
                <a:solidFill>
                  <a:srgbClr val="FFFF00"/>
                </a:solidFill>
              </a:rPr>
              <a:t>amor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5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uario\Downloads\14-4-2012\MUJERES Y HOMBRES JEPG\11bafbb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8" name="Picture 4" descr="C:\Users\Usuario\Downloads\14-4-2012\MUJERES Y HOMBRES JEPG\9e74f81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7920880" cy="590465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44522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Ah ah hay, corazón </a:t>
            </a:r>
            <a:r>
              <a:rPr lang="es-ES" sz="2400" b="1" dirty="0" smtClean="0">
                <a:solidFill>
                  <a:srgbClr val="FFFF00"/>
                </a:solidFill>
              </a:rPr>
              <a:t>espinado, Como </a:t>
            </a:r>
            <a:r>
              <a:rPr lang="es-ES" sz="2400" b="1" dirty="0">
                <a:solidFill>
                  <a:srgbClr val="FFFF00"/>
                </a:solidFill>
              </a:rPr>
              <a:t>duele, me duele la </a:t>
            </a:r>
            <a:r>
              <a:rPr lang="es-ES" sz="2400" b="1" dirty="0" smtClean="0">
                <a:solidFill>
                  <a:srgbClr val="FFFF00"/>
                </a:solidFill>
              </a:rPr>
              <a:t>man Ah </a:t>
            </a:r>
            <a:r>
              <a:rPr lang="es-ES" sz="2400" b="1" dirty="0">
                <a:solidFill>
                  <a:srgbClr val="FFFF00"/>
                </a:solidFill>
              </a:rPr>
              <a:t>ah </a:t>
            </a:r>
            <a:r>
              <a:rPr lang="es-ES" sz="2400" b="1" dirty="0" smtClean="0">
                <a:solidFill>
                  <a:srgbClr val="FFFF00"/>
                </a:solidFill>
              </a:rPr>
              <a:t>hay, </a:t>
            </a:r>
            <a:r>
              <a:rPr lang="es-ES" sz="2400" b="1" dirty="0">
                <a:solidFill>
                  <a:srgbClr val="FFFF00"/>
                </a:solidFill>
              </a:rPr>
              <a:t>como me duele el </a:t>
            </a:r>
            <a:r>
              <a:rPr lang="es-ES" sz="2400" b="1" dirty="0" smtClean="0">
                <a:solidFill>
                  <a:srgbClr val="FFFF00"/>
                </a:solidFill>
              </a:rPr>
              <a:t>amor, Ah </a:t>
            </a:r>
            <a:r>
              <a:rPr lang="es-ES" sz="2400" b="1" dirty="0">
                <a:solidFill>
                  <a:srgbClr val="FFFF00"/>
                </a:solidFill>
              </a:rPr>
              <a:t>ah hay, corazón </a:t>
            </a:r>
            <a:r>
              <a:rPr lang="es-ES" sz="2400" b="1" dirty="0" smtClean="0">
                <a:solidFill>
                  <a:srgbClr val="FFFF00"/>
                </a:solidFill>
              </a:rPr>
              <a:t>espinado, Ah </a:t>
            </a:r>
            <a:r>
              <a:rPr lang="es-ES" sz="2400" b="1" dirty="0">
                <a:solidFill>
                  <a:srgbClr val="FFFF00"/>
                </a:solidFill>
              </a:rPr>
              <a:t>ah </a:t>
            </a:r>
            <a:r>
              <a:rPr lang="es-ES" sz="2400" b="1" dirty="0" smtClean="0">
                <a:solidFill>
                  <a:srgbClr val="FFFF00"/>
                </a:solidFill>
              </a:rPr>
              <a:t> hay, </a:t>
            </a:r>
            <a:r>
              <a:rPr lang="es-ES" sz="2400" b="1" dirty="0">
                <a:solidFill>
                  <a:srgbClr val="FFFF00"/>
                </a:solidFill>
              </a:rPr>
              <a:t>como me duele el amor...</a:t>
            </a:r>
          </a:p>
        </p:txBody>
      </p:sp>
      <p:pic>
        <p:nvPicPr>
          <p:cNvPr id="6149" name="Picture 5" descr="C:\Users\Usuario\Downloads\14-4-2012\PNG HOMBRES\92f0bc6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1700808"/>
            <a:ext cx="2804756" cy="1944216"/>
          </a:xfrm>
          <a:prstGeom prst="rect">
            <a:avLst/>
          </a:prstGeom>
          <a:noFill/>
        </p:spPr>
      </p:pic>
    </p:spTree>
  </p:cSld>
  <p:clrMapOvr>
    <a:masterClrMapping/>
  </p:clrMapOvr>
  <p:transition advTm="2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Users\Usuario\Downloads\TEXTURAS\1245778546_3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384"/>
            <a:ext cx="9144000" cy="688538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61763" y="2967335"/>
            <a:ext cx="62204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CORAZON ESPINADO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1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uario\Downloads\TEXTURAS\1215608899_4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31640" y="3284984"/>
            <a:ext cx="62204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CORAZON ESPINADO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21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14-4-2012\MUJERES Y HOMBRES JEPG\8b19bd4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80526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/>
              <a:t>Como me duele el </a:t>
            </a:r>
            <a:r>
              <a:rPr lang="es-ES" sz="2400" b="1" dirty="0" smtClean="0"/>
              <a:t>olvido, Como </a:t>
            </a:r>
            <a:r>
              <a:rPr lang="es-ES" sz="2400" b="1" dirty="0"/>
              <a:t>duele el </a:t>
            </a:r>
            <a:r>
              <a:rPr lang="es-ES" sz="2400" b="1" dirty="0" smtClean="0"/>
              <a:t>corazón, Como </a:t>
            </a:r>
            <a:r>
              <a:rPr lang="es-ES" sz="2400" b="1" dirty="0"/>
              <a:t>me duele estar </a:t>
            </a:r>
            <a:r>
              <a:rPr lang="es-ES" sz="2400" b="1" dirty="0" smtClean="0"/>
              <a:t>vivo, Si </a:t>
            </a:r>
            <a:r>
              <a:rPr lang="es-ES" sz="2400" b="1" dirty="0"/>
              <a:t>tenerte a un lado </a:t>
            </a:r>
            <a:r>
              <a:rPr lang="es-ES" sz="2400" b="1" dirty="0" smtClean="0"/>
              <a:t>amor</a:t>
            </a:r>
            <a:endParaRPr lang="es-ES" sz="2400" b="1" dirty="0"/>
          </a:p>
        </p:txBody>
      </p:sp>
    </p:spTree>
  </p:cSld>
  <p:clrMapOvr>
    <a:masterClrMapping/>
  </p:clrMapOvr>
  <p:transition advTm="30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14-4-2012\CORAZONES GIFS\31b874f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411760" y="5805264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Corazón Espinado </a:t>
            </a:r>
            <a:r>
              <a:rPr lang="es-ES" sz="2400" b="1" dirty="0" smtClean="0">
                <a:solidFill>
                  <a:srgbClr val="FFFF00"/>
                </a:solidFill>
              </a:rPr>
              <a:t>, Corazón </a:t>
            </a:r>
            <a:r>
              <a:rPr lang="es-ES" sz="2400" b="1" dirty="0">
                <a:solidFill>
                  <a:srgbClr val="FFFF00"/>
                </a:solidFill>
              </a:rPr>
              <a:t>Espinado </a:t>
            </a:r>
            <a:r>
              <a:rPr lang="es-ES" sz="2400" b="1" dirty="0" smtClean="0">
                <a:solidFill>
                  <a:srgbClr val="FFFF00"/>
                </a:solidFill>
              </a:rPr>
              <a:t>, Corazón </a:t>
            </a:r>
            <a:r>
              <a:rPr lang="es-ES" sz="2400" b="1" dirty="0">
                <a:solidFill>
                  <a:srgbClr val="FFFF00"/>
                </a:solidFill>
              </a:rPr>
              <a:t>Espinado </a:t>
            </a:r>
            <a:r>
              <a:rPr lang="es-ES" sz="2400" b="1" dirty="0" smtClean="0">
                <a:solidFill>
                  <a:srgbClr val="FFFF00"/>
                </a:solidFill>
              </a:rPr>
              <a:t>, Corazón </a:t>
            </a:r>
            <a:r>
              <a:rPr lang="es-ES" sz="2400" b="1" dirty="0">
                <a:solidFill>
                  <a:srgbClr val="FFFF00"/>
                </a:solidFill>
              </a:rPr>
              <a:t>Espinado </a:t>
            </a:r>
          </a:p>
        </p:txBody>
      </p:sp>
    </p:spTree>
  </p:cSld>
  <p:clrMapOvr>
    <a:masterClrMapping/>
  </p:clrMapOvr>
  <p:transition advTm="15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14-4-2012\CORAZONES GIFS\2428-amoureux-sous-un-coeur-WallFizz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5589240"/>
            <a:ext cx="73019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haroni" pitchFamily="2" charset="-79"/>
                <a:cs typeface="Aharoni" pitchFamily="2" charset="-79"/>
              </a:rPr>
              <a:t>CORAZON ESPINADO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0000">
    <p:wheel spokes="8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14-4-2012\CORAZONES GIFS\2409-amour-sous-un-arbre-WallFizz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4005064"/>
            <a:ext cx="5364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/>
              <a:t>Corazón Espinado </a:t>
            </a:r>
            <a:r>
              <a:rPr lang="es-ES" sz="2400" b="1" dirty="0" smtClean="0"/>
              <a:t>, Corazón </a:t>
            </a:r>
            <a:r>
              <a:rPr lang="es-ES" sz="2400" b="1" dirty="0"/>
              <a:t>Espinado </a:t>
            </a:r>
            <a:r>
              <a:rPr lang="es-ES" sz="2400" b="1" dirty="0" smtClean="0"/>
              <a:t>, Corazón </a:t>
            </a:r>
            <a:r>
              <a:rPr lang="es-ES" sz="2400" b="1" dirty="0"/>
              <a:t>Espinado </a:t>
            </a:r>
            <a:r>
              <a:rPr lang="es-ES" sz="2400" b="1" dirty="0" smtClean="0"/>
              <a:t>, Corazón </a:t>
            </a:r>
            <a:r>
              <a:rPr lang="es-ES" sz="2400" b="1" dirty="0"/>
              <a:t>Espinado </a:t>
            </a:r>
          </a:p>
        </p:txBody>
      </p:sp>
    </p:spTree>
  </p:cSld>
  <p:clrMapOvr>
    <a:masterClrMapping/>
  </p:clrMapOvr>
  <p:transition advTm="22000">
    <p:wheel spokes="8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3df5aa7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301</Words>
  <Application>Microsoft Office PowerPoint</Application>
  <PresentationFormat>Presentación en pantalla (4:3)</PresentationFormat>
  <Paragraphs>47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23</cp:revision>
  <dcterms:created xsi:type="dcterms:W3CDTF">2012-05-04T09:52:57Z</dcterms:created>
  <dcterms:modified xsi:type="dcterms:W3CDTF">2012-09-01T10:54:04Z</dcterms:modified>
</cp:coreProperties>
</file>