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8" r:id="rId4"/>
    <p:sldId id="270" r:id="rId5"/>
    <p:sldId id="269" r:id="rId6"/>
    <p:sldId id="267" r:id="rId7"/>
    <p:sldId id="266" r:id="rId8"/>
    <p:sldId id="265" r:id="rId9"/>
    <p:sldId id="264" r:id="rId10"/>
    <p:sldId id="263" r:id="rId11"/>
    <p:sldId id="262" r:id="rId12"/>
    <p:sldId id="261" r:id="rId13"/>
    <p:sldId id="260" r:id="rId14"/>
    <p:sldId id="259" r:id="rId15"/>
    <p:sldId id="258" r:id="rId16"/>
    <p:sldId id="271" r:id="rId1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3C7A3-DEDF-465D-B0C4-000AA0DC8384}" type="datetimeFigureOut">
              <a:rPr lang="es-ES"/>
              <a:pPr>
                <a:defRPr/>
              </a:pPr>
              <a:t>31/10/2012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A545D-3A38-452A-A2B6-B58B94C995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590AE9-8C70-409F-BDCD-BA09B614114B}" type="datetimeFigureOut">
              <a:rPr lang="es-ES"/>
              <a:pPr>
                <a:defRPr/>
              </a:pPr>
              <a:t>31/10/2012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307B6-6E95-49A5-9221-512FF89AFD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6F17B-F7A2-4D9F-8BFE-2DAE48DE317A}" type="datetimeFigureOut">
              <a:rPr lang="es-ES"/>
              <a:pPr>
                <a:defRPr/>
              </a:pPr>
              <a:t>31/10/2012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8E6A6-087E-4E58-A07B-4C0AA3B1DE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4728D-4F4B-40EA-918C-DA15C0F0D985}" type="datetimeFigureOut">
              <a:rPr lang="es-ES"/>
              <a:pPr>
                <a:defRPr/>
              </a:pPr>
              <a:t>31/10/2012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A73CDC-29C8-4C4C-9211-CAE35FEC52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001A4D-C1E8-40BB-BEA9-D12D1E6C5D21}" type="datetimeFigureOut">
              <a:rPr lang="es-ES"/>
              <a:pPr>
                <a:defRPr/>
              </a:pPr>
              <a:t>31/10/2012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1EFFE-3FEB-44DB-A09F-274C8C1BD4E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CC1B7-45BC-4828-813D-C8776628948C}" type="datetimeFigureOut">
              <a:rPr lang="es-ES"/>
              <a:pPr>
                <a:defRPr/>
              </a:pPr>
              <a:t>31/10/2012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6238A-DF77-44C6-8DAE-734118439E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1772B6-4B13-4091-8401-864E77249F42}" type="datetimeFigureOut">
              <a:rPr lang="es-ES"/>
              <a:pPr>
                <a:defRPr/>
              </a:pPr>
              <a:t>31/10/2012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2C6990-E24B-45D3-A901-B63575B6DF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7DAE7-10EE-429D-BF62-9F1654D331F3}" type="datetimeFigureOut">
              <a:rPr lang="es-ES"/>
              <a:pPr>
                <a:defRPr/>
              </a:pPr>
              <a:t>31/10/2012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76B61A-352F-4B95-8C38-1A9FE9E0DD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FD209-7C4F-4350-81D8-1DFC2783B5D2}" type="datetimeFigureOut">
              <a:rPr lang="es-ES"/>
              <a:pPr>
                <a:defRPr/>
              </a:pPr>
              <a:t>31/10/2012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9BFF6-5477-484F-83BE-274336AE785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D769A-673C-4EFF-AE3D-6A94238163B4}" type="datetimeFigureOut">
              <a:rPr lang="es-ES"/>
              <a:pPr>
                <a:defRPr/>
              </a:pPr>
              <a:t>31/10/2012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C549CF-F693-4AFB-BA75-54CFD90C11A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35AA9B-6D67-4387-8B22-8489EDE4979A}" type="datetimeFigureOut">
              <a:rPr lang="es-ES"/>
              <a:pPr>
                <a:defRPr/>
              </a:pPr>
              <a:t>31/10/2012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DC28B-97C0-4275-AF48-161B7DA5F8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76CA20-B75C-4932-8DB8-1BAA1800E24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7B08CF-EB2A-4C4F-A83F-A1FA4AE649CC}" type="datetimeFigureOut">
              <a:rPr lang="es-ES"/>
              <a:pPr>
                <a:defRPr/>
              </a:pPr>
              <a:t>31/10/2012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E4D636-BAAE-469A-92E9-F110E0B255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EBF5974-2A47-4667-A822-730F7ECEB6B3}" type="slidenum">
              <a:rPr lang="es-ES_tradnl" smtClean="0">
                <a:solidFill>
                  <a:srgbClr val="000000"/>
                </a:solidFill>
                <a:latin typeface="Arial" charset="0"/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cuments\AWALPAPERS BONITOS\FONDOS GUAPOSSSS\fejlec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4 CuadroTexto"/>
          <p:cNvSpPr txBox="1">
            <a:spLocks noChangeArrowheads="1"/>
          </p:cNvSpPr>
          <p:nvPr/>
        </p:nvSpPr>
        <p:spPr bwMode="auto">
          <a:xfrm>
            <a:off x="1692275" y="765175"/>
            <a:ext cx="34559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latin typeface="Calibri" pitchFamily="34" charset="0"/>
              </a:rPr>
              <a:t>Canción: Contigo aprendí</a:t>
            </a:r>
          </a:p>
          <a:p>
            <a:r>
              <a:rPr lang="es-ES" sz="2400" b="1">
                <a:latin typeface="Calibri" pitchFamily="34" charset="0"/>
              </a:rPr>
              <a:t>Interprete: Luis Miguel</a:t>
            </a:r>
          </a:p>
        </p:txBody>
      </p:sp>
      <p:sp>
        <p:nvSpPr>
          <p:cNvPr id="2052" name="AutoShape 5" descr="data:image/jpeg;base64,/9j/4AAQSkZJRgABAQAAAQABAAD/2wCEAAkGBhISEBQTExQVFBQUFhQUFBcVGBcXHBcXFxQVFRgWFRUYHCYfHBolHBcVHy8gJScpLDgsFR8xNTAuNSYrLCoBCQoKDgwMDwwPDykYFBgpKSkpKSkpKSkpKSkpKSkpKSkpKSkpKSkpKSkpKSkpKSkpKSkpKSkpKSkpKSkpKSkpKf/AABEIAIwAjAMBIgACEQEDEQH/xAAcAAABBAMBAAAAAAAAAAAAAAAFAwQGBwECCAD/xAA/EAACAQIEAwYCBwYEBwAAAAABAgMAEQQSITEFBkETIlFhcYEHwRQjMlKRobFCYnKC4fBDU5LRJDM1Y3OTsv/EABYBAQEBAAAAAAAAAAAAAAAAAAABAv/EABkRAQEBAQEBAAAAAAAAAAAAAAARASExEv/aAAwDAQACEQMRAD8AjrN3qnvw7w+pY+Qqvx9o1ZXw+A7M+tVFgq1NeJcUjgieWRsqIMzN4D5m/St89Vf8ceNZMPDhwTeVi7DxRBYX8sxB/lqCv+e+dn4hiC2qxJdYkudFv9pumY6fpUXMtJs9aFq3gW7Ws9rSGasZqoX7Wsdr50jesZ6IcdsfGvdufGm2avZqodpiWBBBNxrv4VaHBuec+HEkmUMjoJLdVbQtY9Rv7Gqlz0sMVYC1/wCg2FTVXjHw6WAdphT2sJ7xgdtRfW8Eh2/hbTXS1PMDxlJgTGe8mkkbjK6nwYHVfXY/nUd5F5mDDsWOuRSoPiBlYDy2P40+4jhxNOe60TLpFOjDNcLmKsLfZ10DXBt0rANjFZhce/kfAjpWC1DOF9t3u2MbMLLeMMt7X7xBJAuCNtPkRCnoKgrdd6sT4eKch9aruFLtYeNW3yVw4xwAnQtrRpI1Fc8/FriZl4pMLkiLLEvlYAn82NdDswAuTYAanwHifwv7Vy1zbxYYnG4idfsySMy/w7L+QH40xAdjWpNYJrBNawZvW5GgpXDYXMKzJgWFWhtmrBNbPCRvek6IzevC5NYrwaqMmtlrxXS5NbQvpltrcG/Xwt6a0Ev5PmClQNZHmhCAX2jLNI58BbT3qf4qHtHKQSKMRGEzo1yGH2lzrvvs4219KZfDflEJEJ5NXa4UfcHUH942o5xSCBp1ilDwSafRcSLDMxGqrJsGvvG+jAedYvQry/hJ2LPOsabKERmbVb3LEgWOug8OpvUgWEUP4RDOuYTujuMq3RClwM1mYFiLnbTTu0Q7Ss0Q3krlwOTI406CrIhUKABtQjgeG7NAKKjWigHO/McMMDws9pJ45EQX+8pXMfLX8q5uxcBQkHobVY3OcvacUxDMRlhyxqDtfLoP1NQzi8WcFrgkC5IN+tv0tVwAmNeUVssRJsN6LYbl2S4JAHrVoccHw+lEzhRS2FwYAp9HgyRtUoBz8OU0Nn4F93SprFw6+4ovw/gKk7UpFTycHlGoUkeVIDAyfdP4VfeH5dQD7NYn5VS5sB6Wq/RFB/RHuO6ddtKmPw/5LfETkv3RHkYg7m+otU4bl1AR3QbbaU95Wi7LF4o/4aQxg26ZQW/QNSiXQYZUQKosFFgBUX47xKRZZElw5xGCYAOVTMYyB3gUveRdjcAFdbXtUhmxLkRlEzh2XNchciMLlyDuRp3RrrTHGGVHaSFe2y5RPCrAODa6tHfTNa3dJAYAWNxrnPQ35Ygi7MtFM86EKEZ5O0AQXKqpOo3sQbm4o8uHqMcJwnayyz4NJcK3dzdtGY0me7h0ePc20+sXVS1hcaVK+G44SpcqUdSVkQ2JRxa632I1BBGhBB60iHEEVrCnaRUywGOV9Qd9qJKaKoP4rcPdcdMFGjMJPXMigH8jQHg2AEkLC2tmVR4m1z8hVnfFCZPpC2ALiIZvIZiR+tQXgMVs5v1Nh4X3ooTwPgZBLuLW2v60elYVsZfwr30IsCRQYgjIPTWjGHw2mwqL42XLo5I6f3alMFxp1ICyow6K5yn2J3oJvgcHUkwOB8qiPBub4iwSS8T+DaX9CanmBxCldKBePDViZNK889ITOSN6Abi7XrTk7hbhJppRY4iQsqncRr3EBHiRc28xSuHw5aZAdi1SgxjbprcURFg+IwzZBGcREPshbCVVH3QbLKBtluGHmCKSC4bGSGTDTdji0FicpVwPuYjDuAXj9R6EU8xfGlg+rxQZUQjJiACVtspkZQTG9r962U667rXsXDhsUqvJ2cqr/wAvERMLoehEiG8Z8wcvptVG+Bx0qI8mKWKILlDNG5ZSb2MlmAKLYre5Pj0vTDi+Mwsslw3aWADNFdxe5NiyAjMAR7WopwwtmaN27Q5V7xABdbst3UaX0sbaG1/GiGGwixrljVUUbKihR7AC1KKh5e5zeFsrG6g6eVTfhfxLixGIXDQK0r2JkfZI1G5J3J22qheKcTykqp1O58PG3nVhfAuRP+IH+J9X65NdvK/yqK25hxJfFzFjmPaONddja35UJwaBA1v2iOp+dHuduHdjjGcfYnHaD+MWDj9G9zUZim1I86B81GuD2YWqPmUWolwnF5TQPOKcBDOGUAkdPEf70S5c5di7ZZZFJt+zdQDfcNcE2NhcAi9qcYbFq2po3BIttKAZzZytDOWbIqrlLAKbZXGthpop8OhHS5FAeSOMzC8TalTYX3HqetSPjHELjINuv9aH8sYEfSSw11HyoJBxniyYZA0h36Dcn++tBo+Y8ViInlghRY47F2Zs7C972RNyALkAk6jSpPxV1JIIB9R6UKfGXCwJcBiBlXQanwH4+1A55Z4PK7JiZJg62JjVBYG4tc+3SpSzViKLKoUbAAD2r0pspJ6VUNcVEDrsRexG/mLHQg+B0qKYvl7DGTN2f0eQ/wCLhyYs1/vZTb2YEetSKWUt+q/7Voi5rLvfx6j061KsI8D4c6aM/aAWysVCuB91iNCPMAb6jajuSmHC8TF2ssKNcxZc66/VlhcJc9CO8BrYG3hREmqjjRjqakfIfMH0PGxyE9w9yT+BjqfY2PtUcbet4zVHSfNPDBisKcurr9ZHbqbageoJHuKpv6RaT1/Wpz8L+au1w/YOe/DoCdzH0PqNvao/8RuCGKXt4x3JDdv3XPybf1uKyoas9+tP8LNUbw+J1BqRcKYE2oDuCxFqLYrjhihLKMzdB69aELhyLWHr5VtJGSLCgax4mSY5me/UjYfgKk/K8ln86hs3L0jm6lkI2sdPcVIOB4bFRWACk+JO1Ae41xQiQgeX6VjlbANJN2jGwGi/xHr7D9aUi4Xc3OrHf18qkz8O7GKMDddW9Tr/AEoHEGJZCUbcXtWjytkzg3GzClJmV2Rr201pGA5WaM7NtQIx6ggbr3h6V5sUsbuZGiSJQNWchwxAN7bWOtra6Uvh+Hk5TmZcrA923eAv3TfoflSWOlh7cLJGEkt9RM6qVYkfZV+hB/ZNr9KuYHfDMekykxuHANrj5jofWnpSmvDIpN5QolCqr5dmOpzDTQb2HrtT40Rxaa3StKUQVQZ5Y4ucNiY5AbAGzeamwb5H2q5+M4QSQkOuaNx7a7G/53qhY66H+E/FVxnDwjgM8B7F763AF0Puun8tTVUhxPhzYaUodVJ7reP9aJcF4gFYXNXXzB8LMPiVIDGMnpbMPYbj2qt+PfBjHYVGljZZ0TUqmbtMo3IQjvW8jeoJXwiZGTQAkjrQfH8JdZe5IVubi5upPodv0oNypzIAoVjraplHjY5RsD60G3DMPiAoLBXB0INgb+OlEcO+a/dAt11prPDGouGYE9AxtUT5u5z+jR5Iz9Y98vl4sfl5+lBa3L2GDntDYgaKP3huT6UYx8WZDVDfBrnV4sX9GkcmOcm2Y7SnW/vb8a6A3FWALgVzK0Z6bVjDEG6Puuxpw8eTEAj9qn0nD0LBra1Ahg8Wj6KGGlwHUrmHit9xTHi+KKF1niEmFcAFgCxTTXtU3y31DLt7Uu2LA+rbSRAHS/7aCwzJ493usOh18KR4kk8bmaImVTYSQMdwBbNE3RrbqdD+daQpwTDIgISRpFygxkydoAlzYKfW97k9KJEGhPL8kBLiGPs/slwYzGVY5u62lieul9zrrRoCg4p60tGKTO9LRrQKLVh/BTmL6PxARMbR4kdn/OO9Gfc3X+aq9UUvBKyMGU2ZSGUjoRqD+NB0j8TOcjgsLaI2ml7qfujq3tpbzNUlgPiVxHDNdMQ7D7sh7Rfwa/5UrztzW2NlSba8aAjwYDvj/Vc/hUPm1NTBI8fzdFiGaWXDLHMbkvh2Mau3jJE2ZdepXKfWnPD+b4kAv2wPW2Rh+NwfyqIBac4vASRECRGQlVYBgQSrC6tY9COtUS/F/ENMto1dm/fsoHmbEk/lUKxmMeVy7m7NufkB0A8KTIrFqIWwWJaORZF0ZGDA+YIPyrrLg/H0liib/MRG/wBSg1ySBXR3w5UTcNwhDWbIV/8AWbHWpq4muKjvInlrTtqbYVQLi92G5/Hb3FKpi0KlwRlG59gfnRYH8QwC4iMRyISe6S2qlGG7qw2be1vHwpvHJPh9JSZ4f80D6yMf91B9tR99dfEdaMyTqMoJ1bbz/u9adrcm17jf8jb11oQwxfGYYMmeRVWT7Gt/O6gfsbaja46GnwlB1uLHbzHiPKhuFaITMRoSkeXTZGeS4XwGa9x50T7OidcYldacxpSgwwv1p39GFutVDMLW4WnH0cedbdgPOgRhUnT3FIzwEMQaLcGIXFQNYG0sRswuD31BBHUEGr051+HOCmnhldGDTTwQtlbKBGqP3UAFhcAAnfwtUohHwW+HiYgtjMQmaNGCwq32WcG7MR1C6Dwv6VZ/PPJWGxmHkMkQaVIn7JxoysASAGG4uNjpRvgWFSKPs41CondVRoABsBT+dbqR4/PSiuLileyUQ4jhws0gGweQD0DkCm/ZiqhDLXRnwSF+FR3GzyW8u8a56EYrob4Jf9LX/wAkn/1V1cT8INdBrv5+ta5AAQAPHbr6ewrYmtayNHjHQDTQaA216D2pIQG+/h0FOKxQNhgxe+lwMo7q7XzW9L61lr/e/IUoxrRRQf/Z"/>
          <p:cNvSpPr>
            <a:spLocks noChangeAspect="1" noChangeArrowheads="1"/>
          </p:cNvSpPr>
          <p:nvPr/>
        </p:nvSpPr>
        <p:spPr bwMode="auto">
          <a:xfrm>
            <a:off x="63500" y="-546100"/>
            <a:ext cx="1114425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2053" name="Picture 7" descr="http://www.quedeletras.com/caratulas/Romances_(Luis_Miguel)_grand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975" y="1557338"/>
            <a:ext cx="1666875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8" descr="C:\Users\Usuario\Documents\AWALPAPERS BONITOS\FIRMAS DE TOMAS\Tomas. amari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5963" y="549275"/>
            <a:ext cx="1481137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9" descr="C:\Users\Usuario\Documents\AWALPAPERS BONITOS\altavoz2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8888" y="4724400"/>
            <a:ext cx="762000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CuadroTexto"/>
          <p:cNvSpPr txBox="1">
            <a:spLocks noChangeArrowheads="1"/>
          </p:cNvSpPr>
          <p:nvPr/>
        </p:nvSpPr>
        <p:spPr bwMode="auto">
          <a:xfrm>
            <a:off x="6588125" y="5445125"/>
            <a:ext cx="2555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>
                <a:latin typeface="Calibri" pitchFamily="34" charset="0"/>
              </a:rPr>
              <a:t>AUTOMATICO</a:t>
            </a:r>
          </a:p>
        </p:txBody>
      </p:sp>
      <p:pic>
        <p:nvPicPr>
          <p:cNvPr id="12" name="11 Rectángulo"/>
          <p:cNvPicPr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22363" y="3316288"/>
            <a:ext cx="7235825" cy="1189037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sndAc>
      <p:stSnd>
        <p:snd r:embed="rId2" name="luis miguel - contigo aprendi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EXTURAS\TEXTURAS GRANDES\sfondt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TEXTURAS\TEXTURAS GRANDES\b16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TEXTURAS\TEXTURAS GRANDES\b13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462" y="144463"/>
            <a:ext cx="2915369" cy="671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8920" y="0"/>
            <a:ext cx="262508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0"/>
            <a:ext cx="29878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Usuario\Documents\AWALPAPERS BONITOS\MAS MUJERES\kep_2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79512" y="5733256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</a:rPr>
              <a:t>Voy,  apagar la luz para pensar en </a:t>
            </a:r>
            <a:r>
              <a:rPr lang="es-ES" sz="2000" b="1" dirty="0" smtClean="0">
                <a:solidFill>
                  <a:schemeClr val="bg1"/>
                </a:solidFill>
              </a:rPr>
              <a:t>ti, Y </a:t>
            </a:r>
            <a:r>
              <a:rPr lang="es-ES" sz="2000" b="1" dirty="0">
                <a:solidFill>
                  <a:schemeClr val="bg1"/>
                </a:solidFill>
              </a:rPr>
              <a:t>así, dejar volar, a mi imaginación</a:t>
            </a:r>
            <a:r>
              <a:rPr lang="es-ES" sz="2000" b="1" dirty="0" smtClean="0">
                <a:solidFill>
                  <a:schemeClr val="bg1"/>
                </a:solidFill>
              </a:rPr>
              <a:t>,</a:t>
            </a:r>
            <a:endParaRPr lang="es-E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C:\Users\Usuario\Downloads\kep1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3 CuadroTexto"/>
          <p:cNvSpPr txBox="1">
            <a:spLocks noChangeArrowheads="1"/>
          </p:cNvSpPr>
          <p:nvPr/>
        </p:nvSpPr>
        <p:spPr bwMode="auto">
          <a:xfrm>
            <a:off x="250825" y="5661025"/>
            <a:ext cx="85693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Calibri" pitchFamily="34" charset="0"/>
              </a:rPr>
              <a:t>Ahí, donde todo lo puedo, donde no hay imposibles, Que importa, vivir de ilusiones, si así soy feliz.</a:t>
            </a: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cuments\AWALPAPERS BONITOS\HOMBRES Y MUJERES 55\love_in_armycolor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4 CuadroTexto"/>
          <p:cNvSpPr txBox="1">
            <a:spLocks noChangeArrowheads="1"/>
          </p:cNvSpPr>
          <p:nvPr/>
        </p:nvSpPr>
        <p:spPr bwMode="auto">
          <a:xfrm>
            <a:off x="539750" y="5445125"/>
            <a:ext cx="80645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latin typeface="Calibri" pitchFamily="34" charset="0"/>
              </a:rPr>
              <a:t>Cómo te </a:t>
            </a:r>
            <a:r>
              <a:rPr lang="es-ES" sz="2800" b="1" dirty="0" smtClean="0">
                <a:solidFill>
                  <a:schemeClr val="bg1"/>
                </a:solidFill>
                <a:latin typeface="Calibri" pitchFamily="34" charset="0"/>
              </a:rPr>
              <a:t>abrazaré, </a:t>
            </a:r>
            <a:r>
              <a:rPr lang="es-ES" sz="2800" b="1" dirty="0">
                <a:solidFill>
                  <a:schemeClr val="bg1"/>
                </a:solidFill>
                <a:latin typeface="Calibri" pitchFamily="34" charset="0"/>
              </a:rPr>
              <a:t>Cuánto te </a:t>
            </a:r>
            <a:r>
              <a:rPr lang="es-ES" sz="2800" b="1" dirty="0" smtClean="0">
                <a:solidFill>
                  <a:schemeClr val="bg1"/>
                </a:solidFill>
                <a:latin typeface="Calibri" pitchFamily="34" charset="0"/>
              </a:rPr>
              <a:t>besaré, </a:t>
            </a:r>
            <a:r>
              <a:rPr lang="es-ES" sz="2800" b="1" dirty="0">
                <a:solidFill>
                  <a:schemeClr val="bg1"/>
                </a:solidFill>
                <a:latin typeface="Calibri" pitchFamily="34" charset="0"/>
              </a:rPr>
              <a:t>Mis más, ardientes anhelos, en ti realizaré,</a:t>
            </a: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C:\Users\Usuario\Documents\AWALPAPERS BONITOS\CIELOS ATARDECER Y RELAMPAGOS\CouchersDeSoleil0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2" descr="C:\Users\Usuario\Documents\AWALPAPERS BONITOS\VHOMBRES\pasik16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86350" y="0"/>
            <a:ext cx="405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3" descr="C:\Users\Usuario\Downloads\PNG\1328218177_25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086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4 CuadroTexto"/>
          <p:cNvSpPr txBox="1">
            <a:spLocks noChangeArrowheads="1"/>
          </p:cNvSpPr>
          <p:nvPr/>
        </p:nvSpPr>
        <p:spPr bwMode="auto">
          <a:xfrm>
            <a:off x="0" y="5589588"/>
            <a:ext cx="91440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 dirty="0">
                <a:solidFill>
                  <a:srgbClr val="FF0000"/>
                </a:solidFill>
                <a:latin typeface="Calibri" pitchFamily="34" charset="0"/>
              </a:rPr>
              <a:t>Te morderé los labios, me llenaré de ti, Y por eso voy, a apagar la luz, Para pensar en </a:t>
            </a:r>
            <a:r>
              <a:rPr lang="es-ES" sz="2800" b="1" dirty="0" smtClean="0">
                <a:solidFill>
                  <a:srgbClr val="FF0000"/>
                </a:solidFill>
                <a:latin typeface="Calibri" pitchFamily="34" charset="0"/>
              </a:rPr>
              <a:t>ti.</a:t>
            </a:r>
            <a:endParaRPr lang="es-ES" sz="2800" b="1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C:\Users\Usuario\Documents\AWALPAPERS BONITOS\MAS MUJERES\piros_-fekete_www.kepfeltoltes.hu_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2 CuadroTexto"/>
          <p:cNvSpPr txBox="1">
            <a:spLocks noChangeArrowheads="1"/>
          </p:cNvSpPr>
          <p:nvPr/>
        </p:nvSpPr>
        <p:spPr bwMode="auto">
          <a:xfrm>
            <a:off x="827088" y="5589588"/>
            <a:ext cx="831691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Calibri" pitchFamily="34" charset="0"/>
              </a:rPr>
              <a:t>Contigo aprendí, Que existen nuevas y mejores emociones,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C:\Users\Usuario\Documents\AWALPAPERS BONITOS\HOMBRES Y MUJERES 55\2949528463_1_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2 CuadroTexto"/>
          <p:cNvSpPr txBox="1">
            <a:spLocks noChangeArrowheads="1"/>
          </p:cNvSpPr>
          <p:nvPr/>
        </p:nvSpPr>
        <p:spPr bwMode="auto">
          <a:xfrm>
            <a:off x="179388" y="5589588"/>
            <a:ext cx="87852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solidFill>
                  <a:schemeClr val="bg1"/>
                </a:solidFill>
                <a:latin typeface="Calibri" pitchFamily="34" charset="0"/>
              </a:rPr>
              <a:t>Contigo aprendí, A conocer un mundo nuevo de ilusiones,</a:t>
            </a: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C:\Users\Usuario\Documents\AWALPAPERS BONITOS\MUJERES\MUJERES 22\2964635055_1_3_4MTEvWW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CuadroTexto"/>
          <p:cNvSpPr txBox="1">
            <a:spLocks noChangeArrowheads="1"/>
          </p:cNvSpPr>
          <p:nvPr/>
        </p:nvSpPr>
        <p:spPr bwMode="auto">
          <a:xfrm>
            <a:off x="0" y="5445125"/>
            <a:ext cx="9144000" cy="138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FF0000"/>
                </a:solidFill>
                <a:latin typeface="Calibri" pitchFamily="34" charset="0"/>
              </a:rPr>
              <a:t>Aprendí, Que la semana tiene mas, de siete días, A hacer mayores mis contadas alegrías, Y a ser dichoso yo contigo lo aprendí.</a:t>
            </a: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C:\Users\Usuario\Documents\AWALPAPERS BONITOS\MUJERES\MUJERES 22\brkezdahayandimm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2" descr="C:\Users\Usuario\Documents\AWALPAPERS BONITOS\GIFS 44\119307909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447172">
            <a:off x="3635375" y="620713"/>
            <a:ext cx="1509713" cy="194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3 CuadroTexto"/>
          <p:cNvSpPr txBox="1">
            <a:spLocks noChangeArrowheads="1"/>
          </p:cNvSpPr>
          <p:nvPr/>
        </p:nvSpPr>
        <p:spPr bwMode="auto">
          <a:xfrm>
            <a:off x="0" y="5300663"/>
            <a:ext cx="9144000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Calibri" pitchFamily="34" charset="0"/>
              </a:rPr>
              <a:t>Contigo, aprendí, A ver la luz del otro lado, de la luna, Contigo, aprendí, Que tu presencia no la cambio por ninguna.</a:t>
            </a: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C:\Users\Usuario\Documents\AWALPAPERS BONITOS\MAS MUJERES\127915111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2 CuadroTexto"/>
          <p:cNvSpPr txBox="1">
            <a:spLocks noChangeArrowheads="1"/>
          </p:cNvSpPr>
          <p:nvPr/>
        </p:nvSpPr>
        <p:spPr bwMode="auto">
          <a:xfrm>
            <a:off x="250824" y="5300663"/>
            <a:ext cx="88931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rgbClr val="FF0000"/>
                </a:solidFill>
                <a:latin typeface="Calibri" pitchFamily="34" charset="0"/>
              </a:rPr>
              <a:t>Aprendí Que puede un beso ser mas dulce, y mas profundo, Que puedo irme mañana mismo de este mundo, Las cosas buenas ya contigo las viví.</a:t>
            </a: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C:\Users\Usuario\Documents\AWALPAPERS BONITOS\MAS MUJERES\2010081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2 CuadroTexto"/>
          <p:cNvSpPr txBox="1">
            <a:spLocks noChangeArrowheads="1"/>
          </p:cNvSpPr>
          <p:nvPr/>
        </p:nvSpPr>
        <p:spPr bwMode="auto">
          <a:xfrm>
            <a:off x="1331913" y="5732463"/>
            <a:ext cx="5543550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latin typeface="Calibri" pitchFamily="34" charset="0"/>
              </a:rPr>
              <a:t>Y contigo aprendí, Que yo nací, el día </a:t>
            </a:r>
            <a:r>
              <a:rPr lang="es-ES" sz="2800" b="1" dirty="0" smtClean="0">
                <a:solidFill>
                  <a:schemeClr val="bg1"/>
                </a:solidFill>
                <a:latin typeface="Calibri" pitchFamily="34" charset="0"/>
              </a:rPr>
              <a:t>en que</a:t>
            </a:r>
            <a:r>
              <a:rPr lang="es-ES" sz="2800" b="1" dirty="0">
                <a:solidFill>
                  <a:schemeClr val="bg1"/>
                </a:solidFill>
                <a:latin typeface="Calibri" pitchFamily="34" charset="0"/>
              </a:rPr>
              <a:t>, te conocí......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280</Words>
  <Application>Microsoft Office PowerPoint</Application>
  <PresentationFormat>Presentación en pantalla (4:3)</PresentationFormat>
  <Paragraphs>41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16</cp:revision>
  <dcterms:created xsi:type="dcterms:W3CDTF">2012-04-10T11:32:36Z</dcterms:created>
  <dcterms:modified xsi:type="dcterms:W3CDTF">2012-10-31T22:33:03Z</dcterms:modified>
</cp:coreProperties>
</file>