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9" r:id="rId3"/>
    <p:sldId id="326" r:id="rId4"/>
    <p:sldId id="258" r:id="rId5"/>
    <p:sldId id="330" r:id="rId6"/>
    <p:sldId id="256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Td4LqM0M+XlM1JC0Bh6Nw==" hashData="EEd/nPHG+KfwPILuf96eAS1kAZqZE8JRKOvmXCbxMq4OKa/tqnhAHQbTuI8tV3kOW3WzSXT51WkCVtqKjb7rW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112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391DB0-7C6B-45D3-BCFE-494CA4554E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A64F1D-B3F6-46D4-B72F-53451DE650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7CB6F82-3C50-4415-B484-50DF66D38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4110E03-6ABC-49C7-BC99-262CBED67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2153EE-E463-403A-AD1F-60F6DAA0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AA6268-149E-4213-A4F6-5A4F9A82096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987197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FA2A2B-0CFC-45C1-8E6B-619FAF24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DF6C507-ACF7-4CED-A997-506878CEA4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27C0EB-3F69-42F9-99B2-B89FAD69B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728984-7F13-4161-9DD7-DE85E1A4D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17B98C-4973-4BA4-945C-98DE669C3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E0B6ED-A759-4C43-9CA6-F21D47968E9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65384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786ADF-73F1-40C7-849F-303C77518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7604E1-BD23-40C9-A7D2-776656FDD3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66A465C-549B-4C30-9CA7-09DA67642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E02129-5F18-4517-935D-F63FB29B1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3E25BCD-0D00-49B2-840E-CFA401CAD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0719ED-1D75-40AE-B57C-F7AF997D0D2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99187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C0CB5D-1C8C-4597-8C76-8B549F6FF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1B1C4CB-856A-4024-9958-437CFE3C62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E645383-6C75-49D9-A908-BC2ABA81C6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5DE2A1D-8E17-45BA-9FC7-35D8E68F5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D83EEA3-8DEB-4C04-B85B-21A8E7280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291B6F3-D61C-445C-9C15-B279A7895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5D9B28-C43D-4EB4-A6AF-46F9D3C827F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120427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C5F8E8-3CBD-478E-A8B7-1D7C83CB5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01622A4-FBCF-486B-8E0C-EAA3F867B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A739042-4EA2-427D-ADF2-D67F1C5AC1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0E6B4FD-5610-4ED1-B74F-34C67DEC85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6541A7A-AA7A-4F2A-B52A-DBB92F7261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775D046-37BF-4A5A-AA6E-97D95362C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D1617E6-B618-4506-A0E2-7FE5F8D33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8503447-6DB7-4498-B2EC-DC78E4EC4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F2893-CA2F-448E-B4CD-EEDCBEC4637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171549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F1921B-61B4-40FF-91A9-D5F2110B6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75F998F-C7A1-4BFB-BC16-2DA66839A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2A1A3F7-5520-4C09-B2A0-F4AD0B78C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12BCFC8-CE03-46FE-8480-3DBF6F40A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8DBA5-BAC9-4557-A541-102971D7CF0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304247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A28CC87-1EDE-4F33-BEF0-AA90D369E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9EB29FA-FDA7-4B1B-B0E3-C51219AA3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B9C179B-F327-49EA-A615-34062F815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41AD0-2336-4BE8-9A9F-ED295A88361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462186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0DB3DF-3432-4EB1-AE2A-C92F79A1E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BD55E0-9CD9-4B3B-A35F-4466E4D60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3E14465-1153-4BAE-A24F-B8DC5D562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AE2C73-FD4B-4012-B10C-46542BC11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4EADE17-334B-466E-81C6-7D3E0C7A5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98EE890-DD72-4936-B614-C0502E92C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423D4-3E60-4A78-9CC8-CCF0A789B22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282101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F5726C-B394-4DE1-9F14-A3EC6BB9F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F2AAFB8-F774-4B27-9FE7-94D8C0D2D1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A395280-9ED8-4560-B650-C525AD5FF2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0AD7AC4-C09C-4D9A-9049-54F7640CA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6614EB3-DD20-49DA-B8FF-3312F41BD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A5713DE-0672-4BEC-BA42-4C533E0D3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84661-511C-48FC-9290-B85C411AD91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55493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99FFBC-6553-4C59-A860-3A9E83DFC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F325F55-64C5-428B-ACEA-AA56B6F3C9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3E8AF3-C11E-4255-9BF6-8643AF076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E43F1A-4570-43E5-85C5-96A17E500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82B98A-DBD7-477B-B883-596551E39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945E1A-0EB3-4D6B-92B7-956A1CA9269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866224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9CAA533-F98A-45B7-9BF0-4A20C8B27F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E1DB787-D4F7-417D-98AE-C40B219DE8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F0397B-0C83-482E-8AA7-A843D779B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B264671-48BE-4CD1-846F-644ED9808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E3F58C-B652-457D-A4AD-D461D811C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35021-8B88-45C1-8C85-F001BEFF0F6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560507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62F849-D718-4B6A-B487-DAB415A8D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90D70CB-3B08-4812-953D-242E7DC91D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A87CD3-52AF-4286-AA41-2220B1688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539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3ECAF9E-4F18-475C-9E31-E501A31FB9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6B8B23B-DC80-4929-B093-6699A5D532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C74F840-54BE-480E-A3EF-49176C711BD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BF1C083-8DFE-48EA-B6EA-F51BD6923FA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5D22C6D-3C28-4F2E-AB79-396D0C13AA1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D8A7FA4D-2B43-4028-9CDF-72F9758AA4E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A1106AE-DC20-477D-A28B-96330BD4975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6348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>
            <a:extLst>
              <a:ext uri="{FF2B5EF4-FFF2-40B4-BE49-F238E27FC236}">
                <a16:creationId xmlns:a16="http://schemas.microsoft.com/office/drawing/2014/main" id="{C9576317-208E-4AB0-9865-237BC5059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853" name="Text Box 5">
            <a:extLst>
              <a:ext uri="{FF2B5EF4-FFF2-40B4-BE49-F238E27FC236}">
                <a16:creationId xmlns:a16="http://schemas.microsoft.com/office/drawing/2014/main" id="{DF9390A2-1306-4CEC-9ACB-452FC74709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5088" y="6264275"/>
            <a:ext cx="4541837" cy="406400"/>
          </a:xfrm>
          <a:prstGeom prst="rect">
            <a:avLst/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 b="1">
                <a:solidFill>
                  <a:schemeClr val="tx1"/>
                </a:solidFill>
              </a:rPr>
              <a:t>SOLO PARA ESCUCHAR</a:t>
            </a:r>
          </a:p>
        </p:txBody>
      </p:sp>
      <p:sp>
        <p:nvSpPr>
          <p:cNvPr id="78854" name="Text Box 6">
            <a:extLst>
              <a:ext uri="{FF2B5EF4-FFF2-40B4-BE49-F238E27FC236}">
                <a16:creationId xmlns:a16="http://schemas.microsoft.com/office/drawing/2014/main" id="{ACD3B6F5-0ED4-42DC-8701-751B64BC8D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25500"/>
            <a:ext cx="9144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3200"/>
              <a:t>CONCIERTO DE MÚSICA CLÁSICA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3200"/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Text Box 4">
            <a:extLst>
              <a:ext uri="{FF2B5EF4-FFF2-40B4-BE49-F238E27FC236}">
                <a16:creationId xmlns:a16="http://schemas.microsoft.com/office/drawing/2014/main" id="{043A51F7-3867-4D7A-9926-BAB7F559A5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4675" y="2743200"/>
            <a:ext cx="5378450" cy="122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000"/>
              <a:t>“Adagio”</a:t>
            </a:r>
          </a:p>
          <a:p>
            <a:pPr algn="ctr"/>
            <a:endParaRPr lang="es-ES_tradnl" altLang="es-ES" sz="1000"/>
          </a:p>
          <a:p>
            <a:pPr algn="ctr"/>
            <a:r>
              <a:rPr lang="es-ES_tradnl" altLang="es-ES" sz="1800"/>
              <a:t>Clarinet Concerto In A, K.622</a:t>
            </a:r>
          </a:p>
          <a:p>
            <a:pPr algn="ctr"/>
            <a:endParaRPr lang="es-ES_tradnl" altLang="es-ES" sz="1000"/>
          </a:p>
          <a:p>
            <a:pPr algn="ctr"/>
            <a:r>
              <a:rPr lang="es-ES_tradnl" altLang="es-ES" sz="1600"/>
              <a:t>Wolfgang Amadeus Mozart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>
            <a:extLst>
              <a:ext uri="{FF2B5EF4-FFF2-40B4-BE49-F238E27FC236}">
                <a16:creationId xmlns:a16="http://schemas.microsoft.com/office/drawing/2014/main" id="{E4C9EC35-4521-4139-8C56-06C157252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Wolfgang Amadeus Mozart - Adagio (Clarinet Concerto In A, K.622)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E767C611-8FA0-4A04-A3FD-070147F052E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79875" name="Picture 3">
            <a:extLst>
              <a:ext uri="{FF2B5EF4-FFF2-40B4-BE49-F238E27FC236}">
                <a16:creationId xmlns:a16="http://schemas.microsoft.com/office/drawing/2014/main" id="{AAD20ECE-9D61-4786-AFD9-089ECAA86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76" name="Text Box 4">
            <a:extLst>
              <a:ext uri="{FF2B5EF4-FFF2-40B4-BE49-F238E27FC236}">
                <a16:creationId xmlns:a16="http://schemas.microsoft.com/office/drawing/2014/main" id="{23E2841D-F27B-4236-A838-2C7440132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99BF395-3280-4F36-BB7E-C63CFE4895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67DB681-84C5-4D07-9AC5-B30412B272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4270D90F-1143-4471-A030-964852FF4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3A028DF-5637-40BD-80C5-19613DD547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AA1C38D-4AE4-48CD-950A-7FB80638B0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620739B-E314-4C12-B759-C5553EE7B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AA22AA3-FA54-4677-B12E-B607A7B09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BACAD22-B9AD-45B4-BC1A-D47AAFED5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DD6C6586-09C8-4184-8C61-3C9235208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DA4822E-0E51-48D7-8E34-C7B8F0D3F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EBDD363-83A9-417A-9AF4-1BE17302F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982281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57</Words>
  <Application>Microsoft Office PowerPoint</Application>
  <PresentationFormat>Presentación en pantalla (4:3)</PresentationFormat>
  <Paragraphs>13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29</cp:revision>
  <dcterms:created xsi:type="dcterms:W3CDTF">1601-01-01T00:00:00Z</dcterms:created>
  <dcterms:modified xsi:type="dcterms:W3CDTF">2020-10-29T10:41:11Z</dcterms:modified>
</cp:coreProperties>
</file>