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4" r:id="rId17"/>
    <p:sldId id="275" r:id="rId18"/>
    <p:sldId id="276" r:id="rId19"/>
    <p:sldId id="270" r:id="rId20"/>
    <p:sldId id="277" r:id="rId21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bqvZb59mvT+t2fpQABw4A" hashData="ZIEtrpG/w3roD1gRuam26zSkfi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FF0000"/>
    <a:srgbClr val="6699FF"/>
    <a:srgbClr val="FF3300"/>
    <a:srgbClr val="FFCC00"/>
    <a:srgbClr val="99CC00"/>
    <a:srgbClr val="CC9900"/>
    <a:srgbClr val="FF5050"/>
    <a:srgbClr val="CC6600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4673" autoAdjust="0"/>
  </p:normalViewPr>
  <p:slideViewPr>
    <p:cSldViewPr>
      <p:cViewPr varScale="1">
        <p:scale>
          <a:sx n="45" d="100"/>
          <a:sy n="45" d="100"/>
        </p:scale>
        <p:origin x="-11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A8EB9549-84D2-4F1C-BF09-9FE415A8214C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B9549-84D2-4F1C-BF09-9FE415A8214C}" type="slidenum">
              <a:rPr lang="es-ES" smtClean="0"/>
              <a:pPr/>
              <a:t>18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17163-5DA9-4D30-B0EB-B04CF1EA6E5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5FAD8A-0247-474A-9FD8-607FBB157DF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8B640-5AA1-4D53-AAC1-519E2F53DD8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8221C-6D49-433E-AB59-24264196DE3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A150CC-101E-41F9-A5FC-A056BB917B2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69817D-E2C1-42F0-AD4E-523826FD964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CEAF2-D32A-41A9-9B46-75344A5A437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73B544-83AA-4709-BEE0-E15BCA77F5E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8C4D0-BB7D-45A7-9A5F-FF1DE8226EF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8F5DE-0ABB-4E7C-9A71-BB229EBBDF2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AE040D-B683-4781-BBC9-2A11BC37012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1568C-58B9-4ABB-A20C-B24837DDBB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D5F524B8-600F-454D-80B0-3500FF877867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05EC39B-8A0C-40E5-B835-1B30832FD7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8434" name="Picture 2" descr="http://www.theplace2.ru/archive/charles_aznavour/img/Charles_Aznavour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</p:spPr>
      </p:pic>
      <p:sp>
        <p:nvSpPr>
          <p:cNvPr id="9" name="8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4309"/>
              <a:gd name="adj2" fmla="val 430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9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4310"/>
              <a:gd name="adj2" fmla="val 399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2" descr="http://www.theplace2.ru/archive/charles_aznavour/img/Charles_Aznavour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</p:spPr>
      </p:pic>
      <p:pic>
        <p:nvPicPr>
          <p:cNvPr id="14" name="Picture 2" descr="http://www.theplace2.ru/archive/charles_aznavour/img/Charles_Aznavour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</p:spPr>
      </p:pic>
      <p:pic>
        <p:nvPicPr>
          <p:cNvPr id="15" name="Picture 2" descr="http://www.theplace2.ru/archive/charles_aznavour/img/Charles_Aznavour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571472" y="1000108"/>
            <a:ext cx="435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Lucida Calligraphy" pitchFamily="66" charset="0"/>
              </a:rPr>
              <a:t>Charles Aznavour</a:t>
            </a:r>
            <a:endParaRPr lang="en-US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00034" y="5786454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latin typeface="Lucida Calligraphy" pitchFamily="66" charset="0"/>
              </a:rPr>
              <a:t>Tema musical : Con</a:t>
            </a:r>
            <a:endParaRPr lang="en-US" sz="2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786710" y="6286520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215082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500">
    <p:sndAc>
      <p:stSnd>
        <p:snd r:embed="rId2" name="-c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9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84774-800x600-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28596" y="428604"/>
            <a:ext cx="474187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un sonreír eterno en tus labios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2214546" y="1285860"/>
            <a:ext cx="50196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una mirada que habla de amores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61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99426-800x600-love-wo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1571604" y="571480"/>
            <a:ext cx="4032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pareces la obra de los orfebres</a:t>
            </a: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4786314" y="1285860"/>
            <a:ext cx="4033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te quiero a ti, sólo a ti mi amor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5" grpId="0"/>
      <p:bldP spid="71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503271-800x600-48051e2e0efb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2571736" y="3071810"/>
            <a:ext cx="52387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Con tu corazón que es tan vulnerable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3571868" y="3714752"/>
            <a:ext cx="4897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con todo el furor que a veces te asalta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1" grpId="0"/>
      <p:bldP spid="82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38090-800x600-Passi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4211638" y="1428736"/>
            <a:ext cx="42894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más mi vivir ha cambiado en ti</a:t>
            </a: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2339974" y="500043"/>
            <a:ext cx="40179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yo no sé si eres ángel o diablo</a:t>
            </a:r>
          </a:p>
        </p:txBody>
      </p:sp>
      <p:pic>
        <p:nvPicPr>
          <p:cNvPr id="4100" name="Picture 4" descr="C:\Documents and Settings\Administrador\Escritorio\Sin título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500042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8" grpId="0"/>
      <p:bldP spid="92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http://blog.kwalityherbs.com/wp-content/uploads/2012/08/Sad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1428728" y="571480"/>
            <a:ext cx="3167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 que dicen y predicen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4071934" y="1142984"/>
            <a:ext cx="3095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debemos fracasar</a:t>
            </a:r>
          </a:p>
        </p:txBody>
      </p:sp>
    </p:spTree>
  </p:cSld>
  <p:clrMapOvr>
    <a:masterClrMapping/>
  </p:clrMapOvr>
  <p:transition advClick="0" advTm="1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  <p:bldP spid="102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527235-1024x768-00001-i-want-you-i-need-you-i-love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428728" y="2857496"/>
            <a:ext cx="2951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cada día aún más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357290" y="2214554"/>
            <a:ext cx="295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yo si añoro y te adoro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7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3348038" y="62372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000" b="1" dirty="0">
                <a:solidFill>
                  <a:srgbClr val="00FF00"/>
                </a:solidFill>
                <a:latin typeface="Comic Sans MS" pitchFamily="66" charset="0"/>
              </a:rPr>
              <a:t>                                </a:t>
            </a:r>
          </a:p>
        </p:txBody>
      </p:sp>
      <p:pic>
        <p:nvPicPr>
          <p:cNvPr id="16385" name="Picture 1" descr="C:\Documents and Settings\Administrador\Escritorio\684420-1024x768-Pretty-wo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2928926" y="4286256"/>
            <a:ext cx="53197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la forma extraña de usar tu idioma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4286248" y="3643314"/>
            <a:ext cx="4030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tus ademanes de nueva ola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/>
      <p:bldP spid="153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997809-1024x768-love-couple-e12989724872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285720" y="1571612"/>
            <a:ext cx="40338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te querré proteger mi amor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1500166" y="500042"/>
            <a:ext cx="424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la juventud que tiene tu vida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/>
      <p:bldP spid="163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726642-1024x768-On-the-Wings-of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714348" y="2500306"/>
            <a:ext cx="46704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tu pensamiento en mil locuras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3786182" y="3214686"/>
            <a:ext cx="50339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tu gran amor das gusto a la vida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/>
      <p:bldP spid="174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899923-1024x768-505709-bigthumbnail-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714348" y="2071678"/>
            <a:ext cx="46529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encontré en ti toda una armonía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29058" y="3000372"/>
            <a:ext cx="446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te amaré siempre a ti mi amor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  <p:bldP spid="184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609817-1024x768-Eyes-Have-It-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3500430" y="3429000"/>
            <a:ext cx="45354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ese candor de tu inconsciencia</a:t>
            </a:r>
          </a:p>
        </p:txBody>
      </p:sp>
      <p:sp>
        <p:nvSpPr>
          <p:cNvPr id="19480" name="Text Box 24"/>
          <p:cNvSpPr txBox="1">
            <a:spLocks noChangeArrowheads="1"/>
          </p:cNvSpPr>
          <p:nvPr/>
        </p:nvSpPr>
        <p:spPr bwMode="auto">
          <a:xfrm>
            <a:off x="2928926" y="2571744"/>
            <a:ext cx="47386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ese pudor que es casi inocencia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9" grpId="0"/>
      <p:bldP spid="194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974852-1024x768-9.17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1142976" y="1857364"/>
            <a:ext cx="424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te querré proteger mi amor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500034" y="1214422"/>
            <a:ext cx="53006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tu madurez tan junto a la infancia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204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1056811-1024x768-Your-scent-on-my-sk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44" name="Text Box 40"/>
          <p:cNvSpPr txBox="1">
            <a:spLocks noChangeArrowheads="1"/>
          </p:cNvSpPr>
          <p:nvPr/>
        </p:nvSpPr>
        <p:spPr bwMode="auto">
          <a:xfrm>
            <a:off x="1547813" y="476250"/>
            <a:ext cx="5543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tu fina piel</a:t>
            </a:r>
          </a:p>
        </p:txBody>
      </p:sp>
    </p:spTree>
  </p:cSld>
  <p:clrMapOvr>
    <a:masterClrMapping/>
  </p:clrMapOvr>
  <p:transition advClick="0" advTm="28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1016802-1024x768-184922-1920x10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214546" y="500042"/>
            <a:ext cx="23574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Tu ruidosa voz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23738-1024x768-AdrianaLaughCasu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5429256" y="571480"/>
            <a:ext cx="27146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Tu infantil reír</a:t>
            </a:r>
          </a:p>
        </p:txBody>
      </p:sp>
    </p:spTree>
  </p:cSld>
  <p:clrMapOvr>
    <a:masterClrMapping/>
  </p:clrMapOvr>
  <p:transition advClick="0" advTm="27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1130991-1024x768-io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2428860" y="1428736"/>
            <a:ext cx="266065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Tu ser personal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7" name="Picture 9" descr="361965301_8f32da279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5435600" y="1412875"/>
            <a:ext cx="2160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 hace que</a:t>
            </a: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1042988" y="857232"/>
            <a:ext cx="49577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ponerse a hablar de no importa que</a:t>
            </a:r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2411413" y="1844675"/>
            <a:ext cx="23034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viva en ti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7286644" y="6215082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FontTx/>
              <a:buNone/>
            </a:pPr>
            <a:r>
              <a:rPr lang="es-ES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  <a:endParaRPr lang="es-ES" sz="1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/>
      <p:bldP spid="22539" grpId="0"/>
      <p:bldP spid="22540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1002</TotalTime>
  <Words>261</Words>
  <Application>Microsoft Office PowerPoint</Application>
  <PresentationFormat>Presentación en pantalla (4:3)</PresentationFormat>
  <Paragraphs>66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CHARLES AZNAVOUR</dc:title>
  <cp:lastModifiedBy>Roberto</cp:lastModifiedBy>
  <cp:revision>76</cp:revision>
  <dcterms:created xsi:type="dcterms:W3CDTF">2007-02-26T04:29:34Z</dcterms:created>
  <dcterms:modified xsi:type="dcterms:W3CDTF">2012-09-06T23:03:02Z</dcterms:modified>
</cp:coreProperties>
</file>