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RlXqeL9/yrtgSFNiELbZg" hashData="qWUQuwFe5LnVODSSZpZgWtYsIO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00"/>
    <a:srgbClr val="0000FF"/>
    <a:srgbClr val="00FFFF"/>
    <a:srgbClr val="0066FF"/>
    <a:srgbClr val="6699FF"/>
    <a:srgbClr val="0033CC"/>
    <a:srgbClr val="8000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dirty="0"/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 dirty="0"/>
          </a:p>
        </p:txBody>
      </p:sp>
      <p:sp>
        <p:nvSpPr>
          <p:cNvPr id="171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71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71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dirty="0"/>
          </a:p>
        </p:txBody>
      </p:sp>
      <p:sp>
        <p:nvSpPr>
          <p:cNvPr id="171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F8D6FA1-2FDC-46B3-AA48-F9F51137EC2C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19B80-9D29-4535-A7F1-A8154F72ED5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6344E-5B23-4732-B3D1-33558153FB4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F3E1AB-667F-4905-9F96-CEE8D9E865C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671805-8BD3-4E9D-BF6D-37A07985457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F64AAC-6094-4F81-83D2-DE8BCDA20D6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2AAB5-0534-4688-AAC9-016300753AA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6BE07-D35A-4F50-98F3-FB316F77C92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18C9A-2533-4EA3-87CB-5C3FA8D8D1C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F4517B-4509-4FC7-A870-B3302E99A13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DF28F-767F-446B-BE15-98D4C9B74DB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2313D0-8FE4-465F-8076-682FC6459F1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AB070D-B70A-459C-A0A8-3ABC6CF4A9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EC6E1D-CAE7-4D67-8445-49E2B2F430A0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BFE0F3-49C8-4E37-99AE-DD06890A3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8200"/>
              </a:gs>
              <a:gs pos="5001">
                <a:srgbClr val="FF0000"/>
              </a:gs>
              <a:gs pos="17501">
                <a:srgbClr val="BA0066"/>
              </a:gs>
              <a:gs pos="35000">
                <a:srgbClr val="66008F"/>
              </a:gs>
              <a:gs pos="50000">
                <a:srgbClr val="000082"/>
              </a:gs>
              <a:gs pos="65000">
                <a:srgbClr val="66008F"/>
              </a:gs>
              <a:gs pos="82500">
                <a:srgbClr val="BA0066"/>
              </a:gs>
              <a:gs pos="95000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057" name="Picture 9" descr="zap_proc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9" descr="zap_proc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9" descr="zap_proc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9" descr="zap_proc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9" descr="zap_proc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9" descr="zap_proco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3" name="Picture 5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5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5" name="Picture 5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6" name="Picture 5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" name="Picture 5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" name="27 CuadroTexto"/>
          <p:cNvSpPr txBox="1"/>
          <p:nvPr/>
        </p:nvSpPr>
        <p:spPr>
          <a:xfrm>
            <a:off x="3000364" y="285728"/>
            <a:ext cx="3000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Lucida Calligraphy" pitchFamily="66" charset="0"/>
              </a:rPr>
              <a:t>Grupo Británico</a:t>
            </a:r>
            <a:endParaRPr lang="en-US" sz="1400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571736" y="571480"/>
            <a:ext cx="3786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Procol Harum</a:t>
            </a:r>
            <a:endParaRPr lang="en-U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2071670" y="4071942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whiter shade of pale</a:t>
            </a:r>
            <a:endParaRPr lang="en-US" sz="28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2500298" y="4572008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Con su blanca palidez</a:t>
            </a:r>
            <a:endParaRPr lang="en-US" sz="24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929058" y="5072074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1967</a:t>
            </a:r>
            <a:endParaRPr lang="en-US" sz="14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4500">
    <p:comb/>
    <p:sndAc>
      <p:stSnd>
        <p:snd r:embed="rId2" name="procol harum - a whiter shade of pale(con su blanca palidez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6800"/>
                            </p:stCondLst>
                            <p:childTnLst>
                              <p:par>
                                <p:cTn id="1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57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3" grpId="1"/>
      <p:bldP spid="3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8" name="Picture 28" descr="1743811642_43d2097eb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1619250" y="620713"/>
            <a:ext cx="56896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We skipped the light fandango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Saltamos la luz fandango</a:t>
            </a:r>
            <a:endParaRPr lang="en-US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6" name="Picture 12" descr="378769280_d1ad6742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1476375" y="549275"/>
            <a:ext cx="61912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turned cartwheels 'cross the floor</a:t>
            </a:r>
            <a:r>
              <a:rPr lang="en-GB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Y nos paramos de manos en el piso</a:t>
            </a:r>
            <a:r>
              <a:rPr lang="es-ES" b="1" dirty="0">
                <a:solidFill>
                  <a:srgbClr val="FFCC00"/>
                </a:solidFill>
                <a:latin typeface="Comic Sans MS" pitchFamily="66" charset="0"/>
              </a:rPr>
              <a:t>  </a:t>
            </a:r>
            <a:endParaRPr lang="es-ES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6AB94"/>
              </a:gs>
              <a:gs pos="17000">
                <a:srgbClr val="D4DEFF"/>
              </a:gs>
              <a:gs pos="47000">
                <a:srgbClr val="D4DEFF"/>
              </a:gs>
              <a:gs pos="100000">
                <a:srgbClr val="8488C4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4350" name="Picture 14" descr="maread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68963" cy="6858000"/>
          </a:xfrm>
          <a:prstGeom prst="rect">
            <a:avLst/>
          </a:prstGeom>
          <a:noFill/>
        </p:spPr>
      </p:pic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4500563" y="981075"/>
            <a:ext cx="43926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I was feeling kind of seasick</a:t>
            </a:r>
            <a:r>
              <a:rPr lang="en-GB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 estaba sintiendo un poco mareado</a:t>
            </a:r>
            <a:r>
              <a:rPr lang="en-GB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Documents and Settings\Administrador\Escritorio\502367-1024x768-party_night-1440x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2071670" y="428604"/>
            <a:ext cx="54721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but the crowd called out for more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</a:t>
            </a:r>
            <a:r>
              <a:rPr lang="es-E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la multitud gritó más </a:t>
            </a: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Documents and Settings\Administrador\Escritorio\aldo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124075" y="476250"/>
            <a:ext cx="52562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 room was humming harder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habitación estaba zumbando más fuerte</a:t>
            </a:r>
            <a:r>
              <a:rPr lang="es-E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708379-1024x768-IMG_2114-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1785918" y="500042"/>
            <a:ext cx="56165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 the ceiling flew away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mientras que el techo se alejaba</a:t>
            </a:r>
            <a:r>
              <a:rPr lang="es-ES" dirty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1619250" y="55895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dirty="0">
                <a:solidFill>
                  <a:srgbClr val="FFCC00"/>
                </a:solidFill>
              </a:rPr>
              <a:t>         </a:t>
            </a:r>
            <a:endParaRPr lang="en-US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0486" name="Picture 6" descr="http://farm8.staticflickr.com/7019/6555424521_1a19a16a12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1547813" y="476250"/>
            <a:ext cx="61198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When we called out for another drink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Cuando pedimos por otro trago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6" name="Picture 12" descr="Waiter holding a tray of champagne flutes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468313" y="1196975"/>
            <a:ext cx="37449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 waiter brought a tray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 camarero trajo una bandeja</a:t>
            </a:r>
            <a:r>
              <a:rPr lang="es-ES" sz="2000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38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Documents and Settings\Administrador\Escritorio\341058-1024x768-w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8702" name="Text Box 30"/>
          <p:cNvSpPr txBox="1">
            <a:spLocks noChangeArrowheads="1"/>
          </p:cNvSpPr>
          <p:nvPr/>
        </p:nvSpPr>
        <p:spPr bwMode="auto">
          <a:xfrm>
            <a:off x="1619250" y="404813"/>
            <a:ext cx="54006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so it was that later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así fue aquélla tarde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1" name="Picture 11" descr="lib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1547813" y="1773238"/>
            <a:ext cx="49688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 the miller told his tale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Mientras el molinero contaba su cuento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2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3006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dirty="0"/>
              <a:t>             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  <a:endParaRPr lang="es-E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4827" name="Picture 11" descr="National Art Center Tokyo,Roppongi district,Tokyo,Japan,Asia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971550" y="692150"/>
            <a:ext cx="74882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that her face, at first just ghostly</a:t>
            </a:r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la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cara de ella, en principio,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simplemente fantasmal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8200"/>
              </a:gs>
              <a:gs pos="5001">
                <a:srgbClr val="FF0000"/>
              </a:gs>
              <a:gs pos="17501">
                <a:srgbClr val="BA0066"/>
              </a:gs>
              <a:gs pos="35000">
                <a:srgbClr val="66008F"/>
              </a:gs>
              <a:gs pos="50000">
                <a:srgbClr val="000082"/>
              </a:gs>
              <a:gs pos="65000">
                <a:srgbClr val="66008F"/>
              </a:gs>
              <a:gs pos="82500">
                <a:srgbClr val="BA0066"/>
              </a:gs>
              <a:gs pos="95000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361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4932363" y="404813"/>
            <a:ext cx="39608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turned a whiter shade of pale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 volvió en una blanca palidez</a:t>
            </a:r>
          </a:p>
        </p:txBody>
      </p:sp>
      <p:pic>
        <p:nvPicPr>
          <p:cNvPr id="6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" descr="C:\Documents and Settings\Administrador\Escritorio\1013078-1024x768-Bec_Winnel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"/>
            <a:ext cx="9144000" cy="6858003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763930-1024x768-Nebbia_by_Flo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3999" cy="6857998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763930-1024x768-Nebbia_by_Flor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"/>
            <a:ext cx="9143998" cy="685800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0"/>
                            </p:stCondLst>
                            <p:childTnLst>
                              <p:par>
                                <p:cTn id="8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6" grpId="0"/>
      <p:bldP spid="3380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http://farm7.staticflickr.com/6063/6035366658_6d069e4fb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4429124" y="714356"/>
            <a:ext cx="41036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She said, There is no reason</a:t>
            </a:r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Ella dijo que no hay razón alguna</a:t>
            </a:r>
            <a:r>
              <a:rPr lang="es-ES" sz="2000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istrador\Escritorio\419457-800x600-reflect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1619250" y="404813"/>
            <a:ext cx="58324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the truth is plain to see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la verdad es clara para verla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180575-800x600-publicity-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61" name="Text Box 25"/>
          <p:cNvSpPr txBox="1">
            <a:spLocks noChangeArrowheads="1"/>
          </p:cNvSpPr>
          <p:nvPr/>
        </p:nvSpPr>
        <p:spPr bwMode="auto">
          <a:xfrm>
            <a:off x="1357290" y="285728"/>
            <a:ext cx="669766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But I wandered through my playing cards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yo divagaba a través de mi juego de cartas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Documents and Settings\Administrador\Escritorio\484786-800x600-Romantic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79" name="Text Box 19"/>
          <p:cNvSpPr txBox="1">
            <a:spLocks noChangeArrowheads="1"/>
          </p:cNvSpPr>
          <p:nvPr/>
        </p:nvSpPr>
        <p:spPr bwMode="auto">
          <a:xfrm>
            <a:off x="4786314" y="642918"/>
            <a:ext cx="36734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would not let her be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no la dejarían ser</a:t>
            </a:r>
            <a:r>
              <a:rPr lang="es-ES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dor\Escritorio\896839-800x600-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2002" name="Text Box 18"/>
          <p:cNvSpPr txBox="1">
            <a:spLocks noChangeArrowheads="1"/>
          </p:cNvSpPr>
          <p:nvPr/>
        </p:nvSpPr>
        <p:spPr bwMode="auto">
          <a:xfrm>
            <a:off x="2214546" y="500042"/>
            <a:ext cx="388778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one of sixteen vestal virgins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una de las dieciséis vírgenes</a:t>
            </a:r>
            <a:r>
              <a:rPr lang="es-ES" dirty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Documents and Settings\Administrador\Escritorio\982334-800x600-waiting-for-my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2643174" y="285728"/>
            <a:ext cx="44640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who were leaving for the coast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estaba yéndose por la costa</a:t>
            </a:r>
            <a:r>
              <a:rPr lang="es-E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Documents and Settings\Administrador\Escritorio\1050336-800x600-331896_2316962778002_1667463900_2263317_127864923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1763713" y="476250"/>
            <a:ext cx="54737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although my eyes were open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Y aunque mis ojos estuvieron abiertos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endParaRPr lang="es-ES" b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949950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</a:t>
            </a:r>
            <a:endParaRPr lang="en-US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7170" name="Picture 2" descr="http://farm5.staticflickr.com/4017/4584806902_abe8e7cfa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6099" name="Text Box 19"/>
          <p:cNvSpPr txBox="1">
            <a:spLocks noChangeArrowheads="1"/>
          </p:cNvSpPr>
          <p:nvPr/>
        </p:nvSpPr>
        <p:spPr bwMode="auto">
          <a:xfrm>
            <a:off x="827088" y="260350"/>
            <a:ext cx="74168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they might have just as well've been closed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También podrían haber estado  cerrados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arm4.staticflickr.com/3596/3468910351_cea3589431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2000232" y="428604"/>
            <a:ext cx="50419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so it was that later</a:t>
            </a:r>
            <a:r>
              <a:rPr 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Y</a:t>
            </a:r>
            <a:r>
              <a:rPr lang="es-ES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así fue aquélla tarde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6" name="Picture 6" descr="libr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05" name="Text Box 5"/>
          <p:cNvSpPr txBox="1">
            <a:spLocks noChangeArrowheads="1"/>
          </p:cNvSpPr>
          <p:nvPr/>
        </p:nvSpPr>
        <p:spPr bwMode="auto">
          <a:xfrm>
            <a:off x="1692275" y="692150"/>
            <a:ext cx="60483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 the miller told his tale</a:t>
            </a:r>
            <a:r>
              <a:rPr 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Mientras el molinero contaba su cuento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862512-1024x768-10pdca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1357290" y="428604"/>
            <a:ext cx="65516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66FF66"/>
                </a:solidFill>
                <a:latin typeface="Comic Sans MS" pitchFamily="66" charset="0"/>
              </a:rPr>
              <a:t>that her face, at first just ghostly</a:t>
            </a:r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que la cara de ella, en principio,</a:t>
            </a:r>
            <a:r>
              <a:rPr lang="es-ES" dirty="0">
                <a:latin typeface="Comic Sans MS" pitchFamily="66" charset="0"/>
              </a:rPr>
              <a:t> </a:t>
            </a:r>
            <a:r>
              <a:rPr lang="es-ES" b="1" dirty="0">
                <a:solidFill>
                  <a:schemeClr val="bg1"/>
                </a:solidFill>
                <a:latin typeface="Comic Sans MS" pitchFamily="66" charset="0"/>
              </a:rPr>
              <a:t>simplemente fantasmal</a:t>
            </a:r>
          </a:p>
        </p:txBody>
      </p:sp>
      <p:sp>
        <p:nvSpPr>
          <p:cNvPr id="4098" name="AutoShape 2" descr="http://www.desktopnexus.com/dl/inline/862512/1024x768/q0lv15utehrnbhpbk6pl2fj953502a9b852b9a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3" name="Picture 1" descr="C:\Documents and Settings\Administrador\Escritorio\757223-1024x768-Pale_Enchantress_by_cowlu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8" cy="6858001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757223-1024x768-Pale_Enchantress_by_cowlu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3998" cy="6858001"/>
          </a:xfrm>
          <a:prstGeom prst="rect">
            <a:avLst/>
          </a:prstGeom>
          <a:noFill/>
        </p:spPr>
      </p:pic>
      <p:sp>
        <p:nvSpPr>
          <p:cNvPr id="104458" name="Text Box 10"/>
          <p:cNvSpPr txBox="1">
            <a:spLocks noChangeArrowheads="1"/>
          </p:cNvSpPr>
          <p:nvPr/>
        </p:nvSpPr>
        <p:spPr bwMode="auto">
          <a:xfrm>
            <a:off x="4000496" y="1285860"/>
            <a:ext cx="40338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turned a whiter shade of pale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</a:t>
            </a:r>
            <a:r>
              <a:rPr lang="es-E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Se volvió en una blanca palidez</a:t>
            </a:r>
          </a:p>
        </p:txBody>
      </p:sp>
      <p:pic>
        <p:nvPicPr>
          <p:cNvPr id="2050" name="Picture 2" descr="C:\Documents and Settings\Administrador\Escritorio\358497-800x600-the_light_by_elinen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5727"/>
            <a:ext cx="9191636" cy="6893727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Escritorio\358497-800x600-the_light_by_elinen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" y="0"/>
            <a:ext cx="914400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0"/>
                            </p:stCondLst>
                            <p:childTnLst>
                              <p:par>
                                <p:cTn id="4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4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Documents and Settings\Administrador\Escritorio\885854-800x600-man-on-bea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7308850" y="6092825"/>
            <a:ext cx="15128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Calibri" pitchFamily="34" charset="0"/>
              </a:rPr>
              <a:t>Roberto</a:t>
            </a:r>
          </a:p>
        </p:txBody>
      </p:sp>
      <p:sp>
        <p:nvSpPr>
          <p:cNvPr id="105482" name="Text Box 10"/>
          <p:cNvSpPr txBox="1">
            <a:spLocks noChangeArrowheads="1"/>
          </p:cNvSpPr>
          <p:nvPr/>
        </p:nvSpPr>
        <p:spPr bwMode="auto">
          <a:xfrm>
            <a:off x="1571604" y="928670"/>
            <a:ext cx="611981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And so it was that later…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      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así fue eso, aquélla tarde …</a:t>
            </a:r>
            <a:endParaRPr lang="es-ES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786710" y="6215082"/>
            <a:ext cx="101440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endParaRPr lang="es-ES" sz="1600" b="1" dirty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1996</TotalTime>
  <Words>397</Words>
  <Application>Microsoft Office PowerPoint</Application>
  <PresentationFormat>Presentación en pantalla (4:3)</PresentationFormat>
  <Paragraphs>65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WHITER SHADE OF PALE</dc:title>
  <cp:lastModifiedBy>Roberto</cp:lastModifiedBy>
  <cp:revision>131</cp:revision>
  <dcterms:created xsi:type="dcterms:W3CDTF">2007-03-30T00:27:35Z</dcterms:created>
  <dcterms:modified xsi:type="dcterms:W3CDTF">2013-01-15T23:10:16Z</dcterms:modified>
</cp:coreProperties>
</file>