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74" r:id="rId16"/>
    <p:sldId id="273" r:id="rId17"/>
    <p:sldId id="272" r:id="rId18"/>
    <p:sldId id="271" r:id="rId19"/>
    <p:sldId id="257" r:id="rId20"/>
    <p:sldId id="270" r:id="rId21"/>
    <p:sldId id="276" r:id="rId22"/>
    <p:sldId id="275" r:id="rId23"/>
    <p:sldId id="282" r:id="rId24"/>
    <p:sldId id="281" r:id="rId25"/>
    <p:sldId id="280" r:id="rId26"/>
    <p:sldId id="28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197F6-5104-4276-93EF-095A029F33B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467C-E731-440B-BBCC-23C69DD45C34}" type="datetimeFigureOut">
              <a:rPr lang="es-ES" smtClean="0"/>
              <a:pPr/>
              <a:t>12/10/2012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D7A69-90F8-4D0A-B3C0-5DDD76D39D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B36338-AA08-4E1C-A329-AAA5AF4CD87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http://www.judina.com/webfejlec/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661248"/>
            <a:ext cx="847725" cy="942975"/>
          </a:xfrm>
          <a:prstGeom prst="rect">
            <a:avLst/>
          </a:prstGeom>
          <a:noFill/>
        </p:spPr>
      </p:pic>
      <p:pic>
        <p:nvPicPr>
          <p:cNvPr id="14344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564904"/>
            <a:ext cx="4305300" cy="885825"/>
          </a:xfrm>
          <a:prstGeom prst="rect">
            <a:avLst/>
          </a:prstGeom>
          <a:noFill/>
        </p:spPr>
      </p:pic>
      <p:pic>
        <p:nvPicPr>
          <p:cNvPr id="14346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645024"/>
            <a:ext cx="2495550" cy="885825"/>
          </a:xfrm>
          <a:prstGeom prst="rect">
            <a:avLst/>
          </a:prstGeom>
          <a:noFill/>
        </p:spPr>
      </p:pic>
      <p:pic>
        <p:nvPicPr>
          <p:cNvPr id="14348" name="Picture 12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0"/>
            <a:ext cx="1752600" cy="504826"/>
          </a:xfrm>
          <a:prstGeom prst="rect">
            <a:avLst/>
          </a:prstGeom>
          <a:noFill/>
        </p:spPr>
      </p:pic>
      <p:pic>
        <p:nvPicPr>
          <p:cNvPr id="14350" name="Picture 14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2390775" cy="504826"/>
          </a:xfrm>
          <a:prstGeom prst="rect">
            <a:avLst/>
          </a:prstGeom>
          <a:noFill/>
        </p:spPr>
      </p:pic>
      <p:pic>
        <p:nvPicPr>
          <p:cNvPr id="14354" name="Picture 18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0"/>
            <a:ext cx="3095625" cy="504826"/>
          </a:xfrm>
          <a:prstGeom prst="rect">
            <a:avLst/>
          </a:prstGeom>
          <a:noFill/>
        </p:spPr>
      </p:pic>
      <p:pic>
        <p:nvPicPr>
          <p:cNvPr id="14356" name="Picture 20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5733256"/>
            <a:ext cx="2376264" cy="720080"/>
          </a:xfrm>
          <a:prstGeom prst="rect">
            <a:avLst/>
          </a:prstGeom>
          <a:noFill/>
        </p:spPr>
      </p:pic>
      <p:pic>
        <p:nvPicPr>
          <p:cNvPr id="1026" name="Picture 2" descr="C:\Users\Usuario\Downloads\Los Pop Tops - 1999 Pop de los 60 - FRONT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23728" y="548680"/>
            <a:ext cx="1944216" cy="151216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  <p:sndAc>
      <p:stSnd>
        <p:snd r:embed="rId2" name="pop tops - con su blanca palidez ( español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ownloads\Los Pop Tops - 1999 Pop de los 60 - FRON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uario\Downloads\JPEG\!cid_80B02025F117443594030DA446054E64@usua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14-4-2012\MUJERES Y HOMBRES GIFS\7tuxpgcx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angyaloknagy7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32040" y="6093296"/>
            <a:ext cx="421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Caminos en el cielo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C:\Users\Usuario\Downloads\OTROS GIFS gatos perros\1f3877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4664"/>
            <a:ext cx="1728192" cy="1190532"/>
          </a:xfrm>
          <a:prstGeom prst="rect">
            <a:avLst/>
          </a:prstGeom>
          <a:noFill/>
        </p:spPr>
      </p:pic>
      <p:pic>
        <p:nvPicPr>
          <p:cNvPr id="5130" name="Picture 10" descr="C:\Users\Usuario\Downloads\OTROS GIFS gatos perros\1f3877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3" y="332656"/>
            <a:ext cx="1656184" cy="114092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19672" y="5877272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Arial Black" pitchFamily="34" charset="0"/>
              </a:rPr>
              <a:t>misterios en el mar</a:t>
            </a:r>
            <a:endParaRPr lang="es-ES" sz="28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MUJERES Y HOMBRES GIFS\758183iuef1gp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y las sombras del desvelo, que me vienen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asediar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1.bp.blogspot.com/-596AnT9QcGU/UFuagbNGGvI/AAAAAAABJEI/uBJBnzL_6w4/s1600/paisajes-naturales---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cipreses que se mecen, al  viento nocturnal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://images01.olx.es/ui/8/98/05/1280012840_106689305_2-Vendo-Piano-electrico-Celviano-impecable-estado-como-nuevo--Barcelona-1280012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932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y vibrando en un órgano, un preludio sin final</a:t>
            </a:r>
            <a:endParaRPr lang="es-E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14-4-2012\MUJERES Y HOMBRES GIFS\b63c0377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56612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Entre mis sueños, te veo, a mi lado otra vez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14-4-2012\MUJERES Y HOMBRES GIFS\da5cbaa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y tu rostro tan sereno, con su blanca, palidez.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14-4-2012\MUJERES Y HOMBRES GIFS\d559315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14-4-2012\MUJERES Y HOMBRES GIFS\ff85530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14-4-2012\MUJERES Y HOMBRES GIFS\image-973E_4FD8C4B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14-4-2012\MUJERES Y HOMBRES GIFS\KissesAndHugsMandy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Users\Usuario\Downloads\TEXTURAS\billedCA9VAOL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7152" cy="6858000"/>
          </a:xfrm>
          <a:prstGeom prst="rect">
            <a:avLst/>
          </a:prstGeom>
          <a:noFill/>
        </p:spPr>
      </p:pic>
      <p:pic>
        <p:nvPicPr>
          <p:cNvPr id="29700" name="Picture 4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64704"/>
            <a:ext cx="1047750" cy="1047750"/>
          </a:xfrm>
          <a:prstGeom prst="rect">
            <a:avLst/>
          </a:prstGeom>
          <a:noFill/>
        </p:spPr>
      </p:pic>
      <p:pic>
        <p:nvPicPr>
          <p:cNvPr id="29701" name="Picture 5" descr="C:\Users\Usuario\Downloads\14-4-2012\Latas, tazas, bolsos, botellas, marcos gif y otros\image[3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980728"/>
            <a:ext cx="1428750" cy="1000125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image[3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628800"/>
            <a:ext cx="1428750" cy="10001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image[3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620688"/>
            <a:ext cx="1428750" cy="10001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image[3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052736"/>
            <a:ext cx="1428750" cy="1000125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87727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Estrellas que se apagan,  palomas que se van,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14-4-2012\3064590869_1_3_brqLLRe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pensamientos que divagan, y siempre aquel refrán, que suena en mis oídos, con la fuerza de obsesión.</a:t>
            </a:r>
          </a:p>
        </p:txBody>
      </p:sp>
    </p:spTree>
  </p:cSld>
  <p:clrMapOvr>
    <a:masterClrMapping/>
  </p:clrMapOvr>
  <p:transition advTm="23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omerique.net/twiki/pub/Recursos/LasNotasMusicales/notas-musicale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05369" cy="6858000"/>
          </a:xfrm>
          <a:prstGeom prst="rect">
            <a:avLst/>
          </a:prstGeom>
          <a:noFill/>
        </p:spPr>
      </p:pic>
      <p:pic>
        <p:nvPicPr>
          <p:cNvPr id="13318" name="Picture 6" descr="C:\Users\Usuario\Downloads\14-4-2012\CORAZONES GIFS\354f23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763688" cy="1788883"/>
          </a:xfrm>
          <a:prstGeom prst="rect">
            <a:avLst/>
          </a:prstGeom>
          <a:noFill/>
        </p:spPr>
      </p:pic>
      <p:pic>
        <p:nvPicPr>
          <p:cNvPr id="13319" name="Picture 7" descr="C:\Users\Usuario\Downloads\14-4-2012\CORAZONES GIFS\354f23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0"/>
            <a:ext cx="1810891" cy="1836761"/>
          </a:xfrm>
          <a:prstGeom prst="rect">
            <a:avLst/>
          </a:prstGeom>
          <a:noFill/>
        </p:spPr>
      </p:pic>
      <p:pic>
        <p:nvPicPr>
          <p:cNvPr id="13320" name="Picture 8" descr="C:\Users\Usuario\Downloads\14-4-2012\CORAZONES GIFS\354f23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3109" y="0"/>
            <a:ext cx="1810891" cy="183676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9329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y llorando con el órgano, está mi corazón.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Usuario\Downloads\14-4-2012\AMARILLO\5e57b42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8876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6165304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Entre mis sueños, te veo, a mi lado otra vez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14-4-2012\18.7-2012\mod_article4999044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6093296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y tu rostro tan sereno, con su blanca palidez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ownloads\14-4-2012\18.7-2012\mod_article47055843_4feb6835519e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14-4-2012\18.7-2012\mod_article46008213_4f9c62524c45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Usuario\Downloads\14-4-2012\PLATA\42b155f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14-4-2012\MUJERES Y HOMBRES GIFS\1c10a2c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Entre mis sueños, te veo, a mi lado otra vez</a:t>
            </a:r>
          </a:p>
        </p:txBody>
      </p:sp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195</Words>
  <Application>Microsoft Office PowerPoint</Application>
  <PresentationFormat>Presentación en pantalla (4:3)</PresentationFormat>
  <Paragraphs>41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32</cp:revision>
  <dcterms:created xsi:type="dcterms:W3CDTF">2012-10-11T17:35:18Z</dcterms:created>
  <dcterms:modified xsi:type="dcterms:W3CDTF">2012-10-11T23:45:18Z</dcterms:modified>
</cp:coreProperties>
</file>