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60" r:id="rId4"/>
    <p:sldId id="266" r:id="rId5"/>
    <p:sldId id="265" r:id="rId6"/>
    <p:sldId id="264" r:id="rId7"/>
    <p:sldId id="263" r:id="rId8"/>
    <p:sldId id="270" r:id="rId9"/>
    <p:sldId id="262" r:id="rId10"/>
    <p:sldId id="259" r:id="rId11"/>
    <p:sldId id="269" r:id="rId12"/>
    <p:sldId id="268" r:id="rId13"/>
    <p:sldId id="271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127F39-CC55-479A-9D8D-1760B2D92D3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A6575-A3A8-437A-84B5-03833564C204}" type="datetimeFigureOut">
              <a:rPr lang="es-ES" smtClean="0"/>
              <a:pPr/>
              <a:t>27/10/2012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17552-176B-4E37-A4E5-08F54CB99FC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977F11-89AD-4C44-BDDD-AA16FDD7BE0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1.gif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gif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13" Type="http://schemas.openxmlformats.org/officeDocument/2006/relationships/image" Target="../media/image15.gif"/><Relationship Id="rId18" Type="http://schemas.openxmlformats.org/officeDocument/2006/relationships/image" Target="../media/image45.gif"/><Relationship Id="rId26" Type="http://schemas.openxmlformats.org/officeDocument/2006/relationships/image" Target="../media/image53.gif"/><Relationship Id="rId3" Type="http://schemas.openxmlformats.org/officeDocument/2006/relationships/image" Target="../media/image32.gif"/><Relationship Id="rId21" Type="http://schemas.openxmlformats.org/officeDocument/2006/relationships/image" Target="../media/image48.gif"/><Relationship Id="rId7" Type="http://schemas.openxmlformats.org/officeDocument/2006/relationships/image" Target="../media/image36.gif"/><Relationship Id="rId12" Type="http://schemas.openxmlformats.org/officeDocument/2006/relationships/image" Target="../media/image41.gif"/><Relationship Id="rId17" Type="http://schemas.openxmlformats.org/officeDocument/2006/relationships/image" Target="../media/image44.gif"/><Relationship Id="rId25" Type="http://schemas.openxmlformats.org/officeDocument/2006/relationships/image" Target="../media/image52.gif"/><Relationship Id="rId33" Type="http://schemas.openxmlformats.org/officeDocument/2006/relationships/image" Target="../media/image30.gif"/><Relationship Id="rId2" Type="http://schemas.openxmlformats.org/officeDocument/2006/relationships/image" Target="../media/image31.jpeg"/><Relationship Id="rId16" Type="http://schemas.openxmlformats.org/officeDocument/2006/relationships/image" Target="../media/image43.gif"/><Relationship Id="rId20" Type="http://schemas.openxmlformats.org/officeDocument/2006/relationships/image" Target="../media/image47.gif"/><Relationship Id="rId29" Type="http://schemas.openxmlformats.org/officeDocument/2006/relationships/image" Target="../media/image5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11" Type="http://schemas.openxmlformats.org/officeDocument/2006/relationships/image" Target="../media/image40.gif"/><Relationship Id="rId24" Type="http://schemas.openxmlformats.org/officeDocument/2006/relationships/image" Target="../media/image51.gif"/><Relationship Id="rId32" Type="http://schemas.openxmlformats.org/officeDocument/2006/relationships/image" Target="../media/image59.gif"/><Relationship Id="rId5" Type="http://schemas.openxmlformats.org/officeDocument/2006/relationships/image" Target="../media/image34.gif"/><Relationship Id="rId15" Type="http://schemas.openxmlformats.org/officeDocument/2006/relationships/image" Target="../media/image42.gif"/><Relationship Id="rId23" Type="http://schemas.openxmlformats.org/officeDocument/2006/relationships/image" Target="../media/image50.gif"/><Relationship Id="rId28" Type="http://schemas.openxmlformats.org/officeDocument/2006/relationships/image" Target="../media/image55.gif"/><Relationship Id="rId10" Type="http://schemas.openxmlformats.org/officeDocument/2006/relationships/image" Target="../media/image39.gif"/><Relationship Id="rId19" Type="http://schemas.openxmlformats.org/officeDocument/2006/relationships/image" Target="../media/image46.gif"/><Relationship Id="rId31" Type="http://schemas.openxmlformats.org/officeDocument/2006/relationships/image" Target="../media/image58.gif"/><Relationship Id="rId4" Type="http://schemas.openxmlformats.org/officeDocument/2006/relationships/image" Target="../media/image33.gif"/><Relationship Id="rId9" Type="http://schemas.openxmlformats.org/officeDocument/2006/relationships/image" Target="../media/image38.gif"/><Relationship Id="rId14" Type="http://schemas.openxmlformats.org/officeDocument/2006/relationships/image" Target="../media/image18.gif"/><Relationship Id="rId22" Type="http://schemas.openxmlformats.org/officeDocument/2006/relationships/image" Target="../media/image49.gif"/><Relationship Id="rId27" Type="http://schemas.openxmlformats.org/officeDocument/2006/relationships/image" Target="../media/image54.gif"/><Relationship Id="rId30" Type="http://schemas.openxmlformats.org/officeDocument/2006/relationships/image" Target="../media/image5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6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image" Target="../media/image15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gif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81c2e8d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2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20688"/>
            <a:ext cx="1743075" cy="548680"/>
          </a:xfrm>
          <a:prstGeom prst="rect">
            <a:avLst/>
          </a:prstGeom>
          <a:noFill/>
        </p:spPr>
      </p:pic>
      <p:pic>
        <p:nvPicPr>
          <p:cNvPr id="5" name="Picture 19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124744"/>
            <a:ext cx="1600200" cy="576064"/>
          </a:xfrm>
          <a:prstGeom prst="rect">
            <a:avLst/>
          </a:prstGeom>
          <a:noFill/>
        </p:spPr>
      </p:pic>
      <p:pic>
        <p:nvPicPr>
          <p:cNvPr id="6" name="Picture 20" descr="C:\Users\Usuario\Downloads\382fa92ce95b4fe28e53d69d40426f0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1700808"/>
            <a:ext cx="1296144" cy="1296144"/>
          </a:xfrm>
          <a:prstGeom prst="rect">
            <a:avLst/>
          </a:prstGeom>
          <a:noFill/>
        </p:spPr>
      </p:pic>
      <p:pic>
        <p:nvPicPr>
          <p:cNvPr id="7" name="Picture 10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620688"/>
            <a:ext cx="1400175" cy="576064"/>
          </a:xfrm>
          <a:prstGeom prst="rect">
            <a:avLst/>
          </a:prstGeom>
          <a:noFill/>
        </p:spPr>
      </p:pic>
      <p:pic>
        <p:nvPicPr>
          <p:cNvPr id="8" name="Picture 17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1052736"/>
            <a:ext cx="1685925" cy="576064"/>
          </a:xfrm>
          <a:prstGeom prst="rect">
            <a:avLst/>
          </a:prstGeom>
          <a:noFill/>
        </p:spPr>
      </p:pic>
      <p:pic>
        <p:nvPicPr>
          <p:cNvPr id="9" name="Picture 22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7944" y="764704"/>
            <a:ext cx="1720974" cy="648072"/>
          </a:xfrm>
          <a:prstGeom prst="rect">
            <a:avLst/>
          </a:prstGeom>
          <a:noFill/>
        </p:spPr>
      </p:pic>
      <p:pic>
        <p:nvPicPr>
          <p:cNvPr id="10" name="Picture 13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3568" y="5157192"/>
            <a:ext cx="847725" cy="1008112"/>
          </a:xfrm>
          <a:prstGeom prst="rect">
            <a:avLst/>
          </a:prstGeom>
          <a:noFill/>
        </p:spPr>
      </p:pic>
      <p:pic>
        <p:nvPicPr>
          <p:cNvPr id="11" name="Picture 11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40" y="5301208"/>
            <a:ext cx="1963004" cy="679127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83768" y="2780928"/>
            <a:ext cx="4968552" cy="1461889"/>
          </a:xfrm>
          <a:prstGeom prst="rect">
            <a:avLst/>
          </a:prstGeom>
          <a:noFill/>
        </p:spPr>
      </p:pic>
      <p:pic>
        <p:nvPicPr>
          <p:cNvPr id="2" name="Picture 2" descr="C:\Users\Usuario\Downloads\1181118497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308304" y="3284984"/>
            <a:ext cx="774943" cy="720079"/>
          </a:xfrm>
          <a:prstGeom prst="rect">
            <a:avLst/>
          </a:prstGeom>
          <a:noFill/>
        </p:spPr>
      </p:pic>
      <p:pic>
        <p:nvPicPr>
          <p:cNvPr id="13" name="Picture 2" descr="C:\Users\Usuario\Downloads\1181118497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403648" y="3356992"/>
            <a:ext cx="774943" cy="720079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dissolve/>
    <p:sndAc>
      <p:stSnd>
        <p:snd r:embed="rId2" name="los amaya-compasion no quiero3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Usuario\Downloads\14-4-2012\PNG MUJERES\babc4f7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1124745"/>
            <a:ext cx="8676456" cy="4752528"/>
          </a:xfrm>
          <a:prstGeom prst="rect">
            <a:avLst/>
          </a:prstGeom>
          <a:noFill/>
        </p:spPr>
      </p:pic>
      <p:pic>
        <p:nvPicPr>
          <p:cNvPr id="5127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204864"/>
            <a:ext cx="2114550" cy="1008112"/>
          </a:xfrm>
          <a:prstGeom prst="rect">
            <a:avLst/>
          </a:prstGeom>
          <a:noFill/>
        </p:spPr>
      </p:pic>
      <p:pic>
        <p:nvPicPr>
          <p:cNvPr id="5128" name="Picture 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5733256"/>
            <a:ext cx="2952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wnloads\c1fccc4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0483" name="Picture 3" descr="C:\Users\Usuario\Downloads\14-4-2012\Latas, tazas, bolsos, botellas, marcos gif y otros\dr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941168"/>
            <a:ext cx="1200150" cy="1343025"/>
          </a:xfrm>
          <a:prstGeom prst="rect">
            <a:avLst/>
          </a:prstGeom>
          <a:noFill/>
        </p:spPr>
      </p:pic>
      <p:pic>
        <p:nvPicPr>
          <p:cNvPr id="4" name="Picture 3" descr="C:\Users\Usuario\Downloads\14-4-2012\Latas, tazas, bolsos, botellas, marcos gif y otros\dr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013176"/>
            <a:ext cx="1200150" cy="1343025"/>
          </a:xfrm>
          <a:prstGeom prst="rect">
            <a:avLst/>
          </a:prstGeom>
          <a:noFill/>
        </p:spPr>
      </p:pic>
      <p:pic>
        <p:nvPicPr>
          <p:cNvPr id="5" name="Picture 3" descr="C:\Users\Usuario\Downloads\14-4-2012\Latas, tazas, bolsos, botellas, marcos gif y otros\dr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941168"/>
            <a:ext cx="1200150" cy="1343025"/>
          </a:xfrm>
          <a:prstGeom prst="rect">
            <a:avLst/>
          </a:prstGeom>
          <a:noFill/>
        </p:spPr>
      </p:pic>
      <p:pic>
        <p:nvPicPr>
          <p:cNvPr id="20484" name="Picture 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645024"/>
            <a:ext cx="2952750" cy="6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340768"/>
            <a:ext cx="295275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Usuario\Downloads\118111849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2780928"/>
            <a:ext cx="774943" cy="720079"/>
          </a:xfrm>
          <a:prstGeom prst="rect">
            <a:avLst/>
          </a:prstGeom>
          <a:noFill/>
        </p:spPr>
      </p:pic>
      <p:pic>
        <p:nvPicPr>
          <p:cNvPr id="12" name="Picture 31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988840"/>
            <a:ext cx="2914650" cy="576064"/>
          </a:xfrm>
          <a:prstGeom prst="rect">
            <a:avLst/>
          </a:prstGeom>
          <a:noFill/>
        </p:spPr>
      </p:pic>
      <p:pic>
        <p:nvPicPr>
          <p:cNvPr id="13" name="Picture 31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4293096"/>
            <a:ext cx="29146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C:\Users\Usuario\Downloads\14-4-2012\MUJERES Y HOMBRES JEPG\3 (1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19462" name="Picture 6" descr="C:\Users\Usuario\Downloads\MARCOS QUE BRLLAN\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19463" name="Picture 7" descr="C:\Users\Usuario\Downloads\TEXTURAS\ESTRECHAS\banner4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21289"/>
            <a:ext cx="9144000" cy="83671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No mires hacia atrás, no quiero ver el camino, que como un loco recorrí, para llegar a tu destino, Como un loco yo me vi, Yo rogándote tu amor</a:t>
            </a:r>
          </a:p>
        </p:txBody>
      </p:sp>
    </p:spTree>
  </p:cSld>
  <p:clrMapOvr>
    <a:masterClrMapping/>
  </p:clrMapOvr>
  <p:transition advTm="2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C:\Users\Usuario\Downloads\14-4-2012\MUJERES Y HOMBRES JEPG\7af169b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21509" name="Picture 5" descr="C:\Users\Usuario\Downloads\14-4-2012\PNG MUJERES\7a531d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980728"/>
            <a:ext cx="2851075" cy="4858419"/>
          </a:xfrm>
          <a:prstGeom prst="rect">
            <a:avLst/>
          </a:prstGeom>
          <a:noFill/>
        </p:spPr>
      </p:pic>
      <p:pic>
        <p:nvPicPr>
          <p:cNvPr id="21510" name="Picture 6" descr="C:\Users\Usuario\Downloads\MARCOS QUE BRLLAN\1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21511" name="Picture 7" descr="C:\Users\Usuario\Downloads\TEXTURAS\tEXTURAS ESTRECHAS GIFS\tinnad14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4081641" y="1795635"/>
            <a:ext cx="980728" cy="9144001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602128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Tú y tu indiferencia, lograron humillarme, no quiero compasión, Tú y tu indiferencia, lograron humillarme, no quiero compasión</a:t>
            </a:r>
          </a:p>
        </p:txBody>
      </p:sp>
      <p:pic>
        <p:nvPicPr>
          <p:cNvPr id="21512" name="Picture 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25144"/>
            <a:ext cx="3880098" cy="74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1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Usuario\Downloads\14-4-2012\MUJERES Y HOMBRES JEPG\6a3da78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22532" name="Picture 4" descr="C:\Users\Usuario\Downloads\14-4-2012\PNG HOMBRES\0cd60a8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32656"/>
            <a:ext cx="2664296" cy="5022503"/>
          </a:xfrm>
          <a:prstGeom prst="rect">
            <a:avLst/>
          </a:prstGeom>
          <a:noFill/>
        </p:spPr>
      </p:pic>
      <p:pic>
        <p:nvPicPr>
          <p:cNvPr id="22533" name="Picture 5" descr="C:\Users\Usuario\Downloads\TEXTURAS\ESTRECHAS\banner4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805264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Compasión no quiero, Quiero amor sincero, Compasión no quiero, Será mejor que yo te olvide, Compasión no quiero, Quiero mejor indiferencia, Compasión no quiero, Y yo me alejo me alejo de ti</a:t>
            </a:r>
          </a:p>
        </p:txBody>
      </p:sp>
      <p:pic>
        <p:nvPicPr>
          <p:cNvPr id="22534" name="Picture 6" descr="C:\Users\Usuario\Downloads\z4fd8a260bd7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332656"/>
            <a:ext cx="3781425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3" y="0"/>
            <a:ext cx="4608512" cy="381001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0"/>
            <a:ext cx="2495550" cy="381001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0"/>
            <a:ext cx="1257300" cy="381001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32656"/>
            <a:ext cx="1314450" cy="381001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332656"/>
            <a:ext cx="3448050" cy="381001"/>
          </a:xfrm>
          <a:prstGeom prst="rect">
            <a:avLst/>
          </a:prstGeom>
          <a:noFill/>
        </p:spPr>
      </p:pic>
      <p:pic>
        <p:nvPicPr>
          <p:cNvPr id="1042" name="Picture 18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332656"/>
            <a:ext cx="3240360" cy="381001"/>
          </a:xfrm>
          <a:prstGeom prst="rect">
            <a:avLst/>
          </a:prstGeom>
          <a:noFill/>
        </p:spPr>
      </p:pic>
      <p:pic>
        <p:nvPicPr>
          <p:cNvPr id="1044" name="Picture 20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764704"/>
            <a:ext cx="3124200" cy="381001"/>
          </a:xfrm>
          <a:prstGeom prst="rect">
            <a:avLst/>
          </a:prstGeom>
          <a:noFill/>
        </p:spPr>
      </p:pic>
      <p:pic>
        <p:nvPicPr>
          <p:cNvPr id="1046" name="Picture 2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35896" y="764704"/>
            <a:ext cx="2781300" cy="381001"/>
          </a:xfrm>
          <a:prstGeom prst="rect">
            <a:avLst/>
          </a:prstGeom>
          <a:noFill/>
        </p:spPr>
      </p:pic>
      <p:pic>
        <p:nvPicPr>
          <p:cNvPr id="1048" name="Picture 24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28184" y="764704"/>
            <a:ext cx="1552575" cy="381001"/>
          </a:xfrm>
          <a:prstGeom prst="rect">
            <a:avLst/>
          </a:prstGeom>
          <a:noFill/>
        </p:spPr>
      </p:pic>
      <p:pic>
        <p:nvPicPr>
          <p:cNvPr id="1050" name="Picture 26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99592" y="1196752"/>
            <a:ext cx="4533900" cy="381001"/>
          </a:xfrm>
          <a:prstGeom prst="rect">
            <a:avLst/>
          </a:prstGeom>
          <a:noFill/>
        </p:spPr>
      </p:pic>
      <p:pic>
        <p:nvPicPr>
          <p:cNvPr id="18" name="Picture 2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1196752"/>
            <a:ext cx="2781300" cy="381001"/>
          </a:xfrm>
          <a:prstGeom prst="rect">
            <a:avLst/>
          </a:prstGeom>
          <a:noFill/>
        </p:spPr>
      </p:pic>
      <p:pic>
        <p:nvPicPr>
          <p:cNvPr id="20" name="Picture 24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1628800"/>
            <a:ext cx="1552575" cy="381001"/>
          </a:xfrm>
          <a:prstGeom prst="rect">
            <a:avLst/>
          </a:prstGeom>
          <a:noFill/>
        </p:spPr>
      </p:pic>
      <p:pic>
        <p:nvPicPr>
          <p:cNvPr id="21" name="Picture 26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23728" y="1628800"/>
            <a:ext cx="4533900" cy="381001"/>
          </a:xfrm>
          <a:prstGeom prst="rect">
            <a:avLst/>
          </a:prstGeom>
          <a:noFill/>
        </p:spPr>
      </p:pic>
      <p:pic>
        <p:nvPicPr>
          <p:cNvPr id="1051" name="Picture 27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99592" y="1988840"/>
            <a:ext cx="2952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5" name="Picture 31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563888" y="1988840"/>
            <a:ext cx="2914650" cy="381001"/>
          </a:xfrm>
          <a:prstGeom prst="rect">
            <a:avLst/>
          </a:prstGeom>
          <a:noFill/>
        </p:spPr>
      </p:pic>
      <p:pic>
        <p:nvPicPr>
          <p:cNvPr id="1057" name="Picture 33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372200" y="1988840"/>
            <a:ext cx="1762125" cy="381001"/>
          </a:xfrm>
          <a:prstGeom prst="rect">
            <a:avLst/>
          </a:prstGeom>
          <a:noFill/>
        </p:spPr>
      </p:pic>
      <p:pic>
        <p:nvPicPr>
          <p:cNvPr id="1059" name="Picture 35" descr="www.leperledelcuore.com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27584" y="2348880"/>
            <a:ext cx="2343150" cy="381001"/>
          </a:xfrm>
          <a:prstGeom prst="rect">
            <a:avLst/>
          </a:prstGeom>
          <a:noFill/>
        </p:spPr>
      </p:pic>
      <p:pic>
        <p:nvPicPr>
          <p:cNvPr id="27" name="Picture 27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15816" y="2348880"/>
            <a:ext cx="2952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1" name="Picture 37" descr="www.leperledelcuore.com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652120" y="2348880"/>
            <a:ext cx="2038350" cy="381001"/>
          </a:xfrm>
          <a:prstGeom prst="rect">
            <a:avLst/>
          </a:prstGeom>
          <a:noFill/>
        </p:spPr>
      </p:pic>
      <p:pic>
        <p:nvPicPr>
          <p:cNvPr id="1063" name="Picture 39" descr="www.leperledelcuore.com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99592" y="2708920"/>
            <a:ext cx="1933575" cy="381001"/>
          </a:xfrm>
          <a:prstGeom prst="rect">
            <a:avLst/>
          </a:prstGeom>
          <a:noFill/>
        </p:spPr>
      </p:pic>
      <p:pic>
        <p:nvPicPr>
          <p:cNvPr id="1064" name="Picture 40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627784" y="2708920"/>
            <a:ext cx="2952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7" name="Picture 43" descr="www.leperledelcuore.com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364088" y="2708920"/>
            <a:ext cx="2790825" cy="381001"/>
          </a:xfrm>
          <a:prstGeom prst="rect">
            <a:avLst/>
          </a:prstGeom>
          <a:noFill/>
        </p:spPr>
      </p:pic>
      <p:pic>
        <p:nvPicPr>
          <p:cNvPr id="1069" name="Picture 45" descr="www.leperledelcuore.com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899592" y="3068960"/>
            <a:ext cx="981075" cy="381001"/>
          </a:xfrm>
          <a:prstGeom prst="rect">
            <a:avLst/>
          </a:prstGeom>
          <a:noFill/>
        </p:spPr>
      </p:pic>
      <p:pic>
        <p:nvPicPr>
          <p:cNvPr id="1071" name="Picture 47" descr="www.leperledelcuore.com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619672" y="3068960"/>
            <a:ext cx="4572000" cy="381001"/>
          </a:xfrm>
          <a:prstGeom prst="rect">
            <a:avLst/>
          </a:prstGeom>
          <a:noFill/>
        </p:spPr>
      </p:pic>
      <p:pic>
        <p:nvPicPr>
          <p:cNvPr id="1073" name="Picture 49" descr="www.leperledelcuore.com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012160" y="3068960"/>
            <a:ext cx="2009775" cy="381001"/>
          </a:xfrm>
          <a:prstGeom prst="rect">
            <a:avLst/>
          </a:prstGeom>
          <a:noFill/>
        </p:spPr>
      </p:pic>
      <p:pic>
        <p:nvPicPr>
          <p:cNvPr id="1075" name="Picture 51" descr="www.leperledelcuore.com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899592" y="3501008"/>
            <a:ext cx="4505325" cy="381001"/>
          </a:xfrm>
          <a:prstGeom prst="rect">
            <a:avLst/>
          </a:prstGeom>
          <a:noFill/>
        </p:spPr>
      </p:pic>
      <p:pic>
        <p:nvPicPr>
          <p:cNvPr id="1077" name="Picture 53" descr="www.leperledelcuore.com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148064" y="3501008"/>
            <a:ext cx="1362075" cy="381001"/>
          </a:xfrm>
          <a:prstGeom prst="rect">
            <a:avLst/>
          </a:prstGeom>
          <a:noFill/>
        </p:spPr>
      </p:pic>
      <p:pic>
        <p:nvPicPr>
          <p:cNvPr id="1079" name="Picture 55" descr="www.leperledelcuore.com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300192" y="3501008"/>
            <a:ext cx="1872208" cy="381001"/>
          </a:xfrm>
          <a:prstGeom prst="rect">
            <a:avLst/>
          </a:prstGeom>
          <a:noFill/>
        </p:spPr>
      </p:pic>
      <p:pic>
        <p:nvPicPr>
          <p:cNvPr id="1081" name="Picture 57" descr="www.leperledelcuore.com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899592" y="3861048"/>
            <a:ext cx="3038475" cy="381001"/>
          </a:xfrm>
          <a:prstGeom prst="rect">
            <a:avLst/>
          </a:prstGeom>
          <a:noFill/>
        </p:spPr>
      </p:pic>
      <p:pic>
        <p:nvPicPr>
          <p:cNvPr id="1083" name="Picture 59" descr="www.leperledelcuore.com"/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635896" y="3861048"/>
            <a:ext cx="2047875" cy="381001"/>
          </a:xfrm>
          <a:prstGeom prst="rect">
            <a:avLst/>
          </a:prstGeom>
          <a:noFill/>
        </p:spPr>
      </p:pic>
      <p:pic>
        <p:nvPicPr>
          <p:cNvPr id="41" name="Picture 2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4221088"/>
            <a:ext cx="2781300" cy="381001"/>
          </a:xfrm>
          <a:prstGeom prst="rect">
            <a:avLst/>
          </a:prstGeom>
          <a:noFill/>
        </p:spPr>
      </p:pic>
      <p:pic>
        <p:nvPicPr>
          <p:cNvPr id="42" name="Picture 24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9872" y="4221088"/>
            <a:ext cx="1552575" cy="381001"/>
          </a:xfrm>
          <a:prstGeom prst="rect">
            <a:avLst/>
          </a:prstGeom>
          <a:noFill/>
        </p:spPr>
      </p:pic>
      <p:pic>
        <p:nvPicPr>
          <p:cNvPr id="1085" name="Picture 61" descr="www.leperledelcuore.com"/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4716016" y="4221088"/>
            <a:ext cx="3114675" cy="381001"/>
          </a:xfrm>
          <a:prstGeom prst="rect">
            <a:avLst/>
          </a:prstGeom>
          <a:noFill/>
        </p:spPr>
      </p:pic>
      <p:pic>
        <p:nvPicPr>
          <p:cNvPr id="1087" name="Picture 63" descr="www.leperledelcuore.com"/>
          <p:cNvPicPr>
            <a:picLocks noChangeAspect="1" noChangeArrowheads="1" noCrop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899592" y="4581128"/>
            <a:ext cx="1685925" cy="381001"/>
          </a:xfrm>
          <a:prstGeom prst="rect">
            <a:avLst/>
          </a:prstGeom>
          <a:noFill/>
        </p:spPr>
      </p:pic>
      <p:pic>
        <p:nvPicPr>
          <p:cNvPr id="46" name="Picture 2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7744" y="4581128"/>
            <a:ext cx="2781300" cy="381001"/>
          </a:xfrm>
          <a:prstGeom prst="rect">
            <a:avLst/>
          </a:prstGeom>
          <a:noFill/>
        </p:spPr>
      </p:pic>
      <p:pic>
        <p:nvPicPr>
          <p:cNvPr id="47" name="Picture 24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004048" y="4581128"/>
            <a:ext cx="2376264" cy="381001"/>
          </a:xfrm>
          <a:prstGeom prst="rect">
            <a:avLst/>
          </a:prstGeom>
          <a:noFill/>
        </p:spPr>
      </p:pic>
      <p:pic>
        <p:nvPicPr>
          <p:cNvPr id="48" name="Picture 26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99592" y="4941168"/>
            <a:ext cx="4533900" cy="381001"/>
          </a:xfrm>
          <a:prstGeom prst="rect">
            <a:avLst/>
          </a:prstGeom>
          <a:noFill/>
        </p:spPr>
      </p:pic>
      <p:pic>
        <p:nvPicPr>
          <p:cNvPr id="49" name="Picture 27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8064" y="4941168"/>
            <a:ext cx="2952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31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99592" y="5301208"/>
            <a:ext cx="2914650" cy="381001"/>
          </a:xfrm>
          <a:prstGeom prst="rect">
            <a:avLst/>
          </a:prstGeom>
          <a:noFill/>
        </p:spPr>
      </p:pic>
      <p:pic>
        <p:nvPicPr>
          <p:cNvPr id="51" name="Picture 27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91880" y="5301208"/>
            <a:ext cx="2952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9" name="Picture 65" descr="www.leperledelcuore.com"/>
          <p:cNvPicPr>
            <a:picLocks noChangeAspect="1" noChangeArrowheads="1" noCrop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300192" y="5301208"/>
            <a:ext cx="1771650" cy="381001"/>
          </a:xfrm>
          <a:prstGeom prst="rect">
            <a:avLst/>
          </a:prstGeom>
          <a:noFill/>
        </p:spPr>
      </p:pic>
      <p:pic>
        <p:nvPicPr>
          <p:cNvPr id="1091" name="Picture 67" descr="www.leperledelcuore.com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99592" y="5733256"/>
            <a:ext cx="2343150" cy="381001"/>
          </a:xfrm>
          <a:prstGeom prst="rect">
            <a:avLst/>
          </a:prstGeom>
          <a:noFill/>
        </p:spPr>
      </p:pic>
      <p:pic>
        <p:nvPicPr>
          <p:cNvPr id="54" name="Picture 27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59832" y="5733256"/>
            <a:ext cx="29527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3" name="Picture 69" descr="www.leperledelcuore.com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868144" y="5733256"/>
            <a:ext cx="2038350" cy="381001"/>
          </a:xfrm>
          <a:prstGeom prst="rect">
            <a:avLst/>
          </a:prstGeom>
          <a:noFill/>
        </p:spPr>
      </p:pic>
      <p:pic>
        <p:nvPicPr>
          <p:cNvPr id="56" name="Picture 39" descr="www.leperledelcuore.com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27584" y="6093296"/>
            <a:ext cx="1933575" cy="381001"/>
          </a:xfrm>
          <a:prstGeom prst="rect">
            <a:avLst/>
          </a:prstGeom>
          <a:noFill/>
        </p:spPr>
      </p:pic>
      <p:pic>
        <p:nvPicPr>
          <p:cNvPr id="1095" name="Picture 71" descr="www.leperledelcuore.com"/>
          <p:cNvPicPr>
            <a:picLocks noChangeAspect="1" noChangeArrowheads="1" noCrop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483768" y="6093296"/>
            <a:ext cx="2952750" cy="381001"/>
          </a:xfrm>
          <a:prstGeom prst="rect">
            <a:avLst/>
          </a:prstGeom>
          <a:noFill/>
        </p:spPr>
      </p:pic>
      <p:pic>
        <p:nvPicPr>
          <p:cNvPr id="1096" name="Picture 72"/>
          <p:cNvPicPr>
            <a:picLocks noChangeAspect="1" noChangeArrowheads="1" noCrop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971600" y="6477000"/>
            <a:ext cx="37814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7" name="Picture 73" descr="C:\Users\Usuario\Downloads\z4fd8a260bd702[1].gif"/>
          <p:cNvPicPr>
            <a:picLocks noChangeAspect="1" noChangeArrowheads="1" noCrop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4499992" y="6477000"/>
            <a:ext cx="3781425" cy="381000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 descr="C:\Users\Usuario\Downloads\TEXTURAS\ESTRECHAS\tom_banner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475656" y="5877272"/>
            <a:ext cx="6120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Yo te quiero ver llorar, Por lo que yo he sufrido, Y te maldecirás, Al ver que me has perdido, Sé que te arrepentirás, Pero es tarde para ti</a:t>
            </a:r>
          </a:p>
        </p:txBody>
      </p:sp>
    </p:spTree>
  </p:cSld>
  <p:clrMapOvr>
    <a:masterClrMapping/>
  </p:clrMapOvr>
  <p:transition advTm="21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908720"/>
            <a:ext cx="3016051" cy="3748746"/>
          </a:xfrm>
          <a:prstGeom prst="rect">
            <a:avLst/>
          </a:prstGeom>
          <a:noFill/>
        </p:spPr>
      </p:pic>
      <p:pic>
        <p:nvPicPr>
          <p:cNvPr id="4100" name="Picture 4" descr="C:\Users\Usuario\Downloads\TEXTURAS\ESTRECHAS\banner4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79512" y="5805264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Tú y tu indiferencia, Lograron humillarme, No quiero compasión, Tu y tu indiferencia, Lograron humillarme, No quiero compasión</a:t>
            </a:r>
          </a:p>
        </p:txBody>
      </p:sp>
      <p:pic>
        <p:nvPicPr>
          <p:cNvPr id="4101" name="Picture 5" descr="C:\Users\Usuario\Downloads\z4fd8a1dd1145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085184"/>
            <a:ext cx="3060254" cy="381000"/>
          </a:xfrm>
          <a:prstGeom prst="rect">
            <a:avLst/>
          </a:prstGeom>
          <a:noFill/>
        </p:spPr>
      </p:pic>
      <p:pic>
        <p:nvPicPr>
          <p:cNvPr id="4102" name="Picture 6" descr="C:\Users\Usuario\Downloads\z4fd8a1dd1145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8640"/>
            <a:ext cx="3204270" cy="504056"/>
          </a:xfrm>
          <a:prstGeom prst="rect">
            <a:avLst/>
          </a:prstGeom>
          <a:noFill/>
        </p:spPr>
      </p:pic>
      <p:pic>
        <p:nvPicPr>
          <p:cNvPr id="4103" name="Picture 7" descr="C:\Users\Usuario\Downloads\z4fd8a1dd1145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91250" y="5085184"/>
            <a:ext cx="2952750" cy="381000"/>
          </a:xfrm>
          <a:prstGeom prst="rect">
            <a:avLst/>
          </a:prstGeom>
          <a:noFill/>
        </p:spPr>
      </p:pic>
      <p:pic>
        <p:nvPicPr>
          <p:cNvPr id="4104" name="Picture 8" descr="C:\Users\Usuario\Downloads\z4fd8a1dd1145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91250" y="260648"/>
            <a:ext cx="2952750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14-4-2012\MUJERES Y HOMBRES JEPG\a518f53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24579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C:\Users\Usuario\Downloads\TEXTURAS\ESTRECHAS\banner2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259632" y="5805264"/>
            <a:ext cx="7884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Compasión no quiero, Quiero amor sincero, Compasión no quiero, Será mejor que yo te olvide, Compasión no quiero, Quiero mejor indiferencia, Compasión no quiero</a:t>
            </a:r>
          </a:p>
        </p:txBody>
      </p:sp>
      <p:pic>
        <p:nvPicPr>
          <p:cNvPr id="24582" name="Picture 6" descr="C:\Users\Usuario\Downloads\14-4-2012\PNG MUJERES\csajszi_17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04664"/>
            <a:ext cx="1913583" cy="4959399"/>
          </a:xfrm>
          <a:prstGeom prst="rect">
            <a:avLst/>
          </a:prstGeom>
          <a:noFill/>
        </p:spPr>
      </p:pic>
      <p:pic>
        <p:nvPicPr>
          <p:cNvPr id="24583" name="Picture 7" descr="C:\Users\Usuario\Downloads\14-4-2012\PNG HOMBRES\e26f538f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3" y="332656"/>
            <a:ext cx="2016224" cy="4994920"/>
          </a:xfrm>
          <a:prstGeom prst="rect">
            <a:avLst/>
          </a:prstGeom>
          <a:noFill/>
        </p:spPr>
      </p:pic>
      <p:pic>
        <p:nvPicPr>
          <p:cNvPr id="24584" name="Picture 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404664"/>
            <a:ext cx="3528392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TEXTURAS\JPEG\62060d3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C:\Users\Usuario\Downloads\z4fd8a277856df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021288"/>
            <a:ext cx="4176464" cy="648072"/>
          </a:xfrm>
          <a:prstGeom prst="rect">
            <a:avLst/>
          </a:prstGeom>
          <a:noFill/>
        </p:spPr>
      </p:pic>
      <p:pic>
        <p:nvPicPr>
          <p:cNvPr id="25603" name="Picture 3" descr="C:\Users\Usuario\Downloads\z4fd8a260bd7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445224"/>
            <a:ext cx="4104456" cy="648072"/>
          </a:xfrm>
          <a:prstGeom prst="rect">
            <a:avLst/>
          </a:prstGeom>
          <a:noFill/>
        </p:spPr>
      </p:pic>
      <p:pic>
        <p:nvPicPr>
          <p:cNvPr id="25604" name="Picture 4" descr="C:\Users\Usuario\Downloads\z4fd8a24f12e3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6021288"/>
            <a:ext cx="4176464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243</Words>
  <Application>Microsoft Office PowerPoint</Application>
  <PresentationFormat>Presentación en pantalla (4:3)</PresentationFormat>
  <Paragraphs>34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30</cp:revision>
  <dcterms:created xsi:type="dcterms:W3CDTF">2012-06-13T14:04:15Z</dcterms:created>
  <dcterms:modified xsi:type="dcterms:W3CDTF">2012-10-27T10:14:50Z</dcterms:modified>
</cp:coreProperties>
</file>