
<file path=[Content_Types].xml><?xml version="1.0" encoding="utf-8"?>
<Types xmlns="http://schemas.openxmlformats.org/package/2006/content-types">
  <Default Extension="gif" ContentType="image/gi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648" r:id="rId1"/>
    <p:sldMasterId id="2147483660" r:id="rId2"/>
  </p:sldMasterIdLst>
  <p:sldIdLst>
    <p:sldId id="257" r:id="rId3"/>
    <p:sldId id="256" r:id="rId4"/>
    <p:sldId id="258" r:id="rId5"/>
    <p:sldId id="266" r:id="rId6"/>
    <p:sldId id="260" r:id="rId7"/>
    <p:sldId id="261" r:id="rId8"/>
    <p:sldId id="262" r:id="rId9"/>
    <p:sldId id="263" r:id="rId10"/>
    <p:sldId id="264" r:id="rId11"/>
    <p:sldId id="265" r:id="rId12"/>
    <p:sldId id="267" r:id="rId13"/>
  </p:sldIdLst>
  <p:sldSz cx="12192000" cy="6858000"/>
  <p:notesSz cx="6858000" cy="9144000"/>
  <p:defaultTextStyle>
    <a:defPPr>
      <a:defRPr lang="es-MX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djVzRErKqUY3AYY5EsDxdA==" hashData="YDbCN3h5MsJSVU7+qpCA+oZQw8WCk/wAoq81jvpOtlK7bRJAH+JMXVoI+PngIguahQcdjiPxB7Gd5fht0bNXSg=="/>
  <p:extLst>
    <p:ext uri="{EFAFB233-063F-42B5-8137-9DF3F51BA10A}">
      <p15:sldGuideLst xmlns:p15="http://schemas.microsoft.com/office/powerpoint/2012/main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2" name="Autor" initials="A" lastIdx="0" clrIdx="1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3" autoAdjust="0"/>
    <p:restoredTop sz="94660"/>
  </p:normalViewPr>
  <p:slideViewPr>
    <p:cSldViewPr snapToGrid="0">
      <p:cViewPr varScale="1">
        <p:scale>
          <a:sx n="72" d="100"/>
          <a:sy n="72" d="100"/>
        </p:scale>
        <p:origin x="642" y="5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tableStyles" Target="tableStyles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theme" Target="theme/theme1.xml"/><Relationship Id="rId2" Type="http://schemas.openxmlformats.org/officeDocument/2006/relationships/slideMaster" Target="slideMasters/slideMaster2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presProps" Target="presProps.xml"/><Relationship Id="rId10" Type="http://schemas.openxmlformats.org/officeDocument/2006/relationships/slide" Target="slides/slide8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commentAuthors" Target="commentAuthor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ACBB939F-472B-4987-B178-CA3EAD353D69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Subtítulo 2">
            <a:extLst>
              <a:ext uri="{FF2B5EF4-FFF2-40B4-BE49-F238E27FC236}">
                <a16:creationId xmlns:a16="http://schemas.microsoft.com/office/drawing/2014/main" id="{EE8D1DAE-7446-44BC-9037-08694D75E7EA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/>
              <a:t>Haga clic para modificar el estilo de subtítulo del patrón</a:t>
            </a:r>
            <a:endParaRPr lang="es-MX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06EA2608-B9B0-47FB-BA53-D3CB3F2C536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E9F85A-7A52-4DDF-94E4-D02012C6B929}" type="datetimeFigureOut">
              <a:rPr lang="es-MX" smtClean="0"/>
              <a:t>16/01/2024</a:t>
            </a:fld>
            <a:endParaRPr lang="es-MX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C33FD15D-4F76-4A5A-B3F4-AAC0367C228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DEAC7B82-8F18-44DB-84BB-6181FDE3FEF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6A8F32-0C78-4EEE-8D76-A12221FAC7A4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45271552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A0E001F9-D7EB-490F-AE7E-CEBBA19D443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D99EEB51-7B47-41D5-90DB-69E01950B32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B4BF1498-9219-4A62-A6D1-D771AAF12EB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E9F85A-7A52-4DDF-94E4-D02012C6B929}" type="datetimeFigureOut">
              <a:rPr lang="es-MX" smtClean="0"/>
              <a:t>16/01/2024</a:t>
            </a:fld>
            <a:endParaRPr lang="es-MX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CF4000E2-415A-4BCC-A88A-BF8AD9F13D1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9A953FC2-4D1B-4072-B059-E15F3557637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6A8F32-0C78-4EEE-8D76-A12221FAC7A4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58237284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B3CDE207-4E62-443E-BD4B-C9B6663B37F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5A4A738D-247C-4C91-ABFB-6444BF7849D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1C1FF914-5074-4269-9928-4392359FC5B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E9F85A-7A52-4DDF-94E4-D02012C6B929}" type="datetimeFigureOut">
              <a:rPr lang="es-MX" smtClean="0"/>
              <a:t>16/01/2024</a:t>
            </a:fld>
            <a:endParaRPr lang="es-MX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33119B3A-525E-452A-9B5F-F0B47568C85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EB9820A9-22AC-44A9-90B0-4A9BBD9034A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6A8F32-0C78-4EEE-8D76-A12221FAC7A4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400903517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4DD9685C-779B-443B-96B9-64BBD75768C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4AF32990-C983-4056-9F17-B62CF5D08263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Marcador de contenido 3">
            <a:extLst>
              <a:ext uri="{FF2B5EF4-FFF2-40B4-BE49-F238E27FC236}">
                <a16:creationId xmlns:a16="http://schemas.microsoft.com/office/drawing/2014/main" id="{41982549-C6F3-4137-969F-D42D3E09604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id="{F045E2ED-8557-41D3-803A-5D8020399D9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E9F85A-7A52-4DDF-94E4-D02012C6B929}" type="datetimeFigureOut">
              <a:rPr lang="es-MX" smtClean="0"/>
              <a:t>16/01/2024</a:t>
            </a:fld>
            <a:endParaRPr lang="es-MX"/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id="{283F9B35-A31F-4AD9-9ED2-B488A21BF8B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id="{C6B396AE-70D9-498A-A228-3148DAB005B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6A8F32-0C78-4EEE-8D76-A12221FAC7A4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70745150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F2459F90-E598-48DE-9424-D42AD07ECEF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3A9BBDCC-A7DF-4E56-9BDA-BDC1A0C8C47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4" name="Marcador de contenido 3">
            <a:extLst>
              <a:ext uri="{FF2B5EF4-FFF2-40B4-BE49-F238E27FC236}">
                <a16:creationId xmlns:a16="http://schemas.microsoft.com/office/drawing/2014/main" id="{C64E9780-C63A-4614-8C37-9E1CEE84F969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5" name="Marcador de texto 4">
            <a:extLst>
              <a:ext uri="{FF2B5EF4-FFF2-40B4-BE49-F238E27FC236}">
                <a16:creationId xmlns:a16="http://schemas.microsoft.com/office/drawing/2014/main" id="{8B5F0FE4-930A-4036-812B-B056B36FC106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6" name="Marcador de contenido 5">
            <a:extLst>
              <a:ext uri="{FF2B5EF4-FFF2-40B4-BE49-F238E27FC236}">
                <a16:creationId xmlns:a16="http://schemas.microsoft.com/office/drawing/2014/main" id="{329638E6-F648-479B-B05C-407913192B06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7" name="Marcador de fecha 6">
            <a:extLst>
              <a:ext uri="{FF2B5EF4-FFF2-40B4-BE49-F238E27FC236}">
                <a16:creationId xmlns:a16="http://schemas.microsoft.com/office/drawing/2014/main" id="{D707D0C0-21BA-40C7-98C9-6CE02113801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E9F85A-7A52-4DDF-94E4-D02012C6B929}" type="datetimeFigureOut">
              <a:rPr lang="es-MX" smtClean="0"/>
              <a:t>16/01/2024</a:t>
            </a:fld>
            <a:endParaRPr lang="es-MX"/>
          </a:p>
        </p:txBody>
      </p:sp>
      <p:sp>
        <p:nvSpPr>
          <p:cNvPr id="8" name="Marcador de pie de página 7">
            <a:extLst>
              <a:ext uri="{FF2B5EF4-FFF2-40B4-BE49-F238E27FC236}">
                <a16:creationId xmlns:a16="http://schemas.microsoft.com/office/drawing/2014/main" id="{D4CEEF0B-4E29-456E-9D9F-81DD7940861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9" name="Marcador de número de diapositiva 8">
            <a:extLst>
              <a:ext uri="{FF2B5EF4-FFF2-40B4-BE49-F238E27FC236}">
                <a16:creationId xmlns:a16="http://schemas.microsoft.com/office/drawing/2014/main" id="{9E46B6E8-75EA-4C28-BE10-86E332CAE08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6A8F32-0C78-4EEE-8D76-A12221FAC7A4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168153660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6BF9CF6B-E11E-4D8C-A1AF-DC0EADA8F90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fecha 2">
            <a:extLst>
              <a:ext uri="{FF2B5EF4-FFF2-40B4-BE49-F238E27FC236}">
                <a16:creationId xmlns:a16="http://schemas.microsoft.com/office/drawing/2014/main" id="{597644CC-904A-48D3-B6D5-9A8E302F18A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E9F85A-7A52-4DDF-94E4-D02012C6B929}" type="datetimeFigureOut">
              <a:rPr lang="es-MX" smtClean="0"/>
              <a:t>16/01/2024</a:t>
            </a:fld>
            <a:endParaRPr lang="es-MX"/>
          </a:p>
        </p:txBody>
      </p:sp>
      <p:sp>
        <p:nvSpPr>
          <p:cNvPr id="4" name="Marcador de pie de página 3">
            <a:extLst>
              <a:ext uri="{FF2B5EF4-FFF2-40B4-BE49-F238E27FC236}">
                <a16:creationId xmlns:a16="http://schemas.microsoft.com/office/drawing/2014/main" id="{43CA7240-4D2B-4CC9-8AE0-0191ADF428E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5" name="Marcador de número de diapositiva 4">
            <a:extLst>
              <a:ext uri="{FF2B5EF4-FFF2-40B4-BE49-F238E27FC236}">
                <a16:creationId xmlns:a16="http://schemas.microsoft.com/office/drawing/2014/main" id="{D2CFE3CE-6BB2-48EC-9CC1-344F55FF383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6A8F32-0C78-4EEE-8D76-A12221FAC7A4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207230009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fecha 1">
            <a:extLst>
              <a:ext uri="{FF2B5EF4-FFF2-40B4-BE49-F238E27FC236}">
                <a16:creationId xmlns:a16="http://schemas.microsoft.com/office/drawing/2014/main" id="{572AED4D-960F-4823-98CC-90DEF6B5414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E9F85A-7A52-4DDF-94E4-D02012C6B929}" type="datetimeFigureOut">
              <a:rPr lang="es-MX" smtClean="0"/>
              <a:t>16/01/2024</a:t>
            </a:fld>
            <a:endParaRPr lang="es-MX"/>
          </a:p>
        </p:txBody>
      </p:sp>
      <p:sp>
        <p:nvSpPr>
          <p:cNvPr id="3" name="Marcador de pie de página 2">
            <a:extLst>
              <a:ext uri="{FF2B5EF4-FFF2-40B4-BE49-F238E27FC236}">
                <a16:creationId xmlns:a16="http://schemas.microsoft.com/office/drawing/2014/main" id="{3F917739-72F7-4745-91F2-3A368FBAB41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4" name="Marcador de número de diapositiva 3">
            <a:extLst>
              <a:ext uri="{FF2B5EF4-FFF2-40B4-BE49-F238E27FC236}">
                <a16:creationId xmlns:a16="http://schemas.microsoft.com/office/drawing/2014/main" id="{0D17FA87-705C-46D0-B303-949501F3011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6A8F32-0C78-4EEE-8D76-A12221FAC7A4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286709953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9EBF7FC1-F71C-42A6-85CE-2C87FC3EE87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9B600AB8-CB0A-406D-8F4B-CEF93F86EB1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Marcador de texto 3">
            <a:extLst>
              <a:ext uri="{FF2B5EF4-FFF2-40B4-BE49-F238E27FC236}">
                <a16:creationId xmlns:a16="http://schemas.microsoft.com/office/drawing/2014/main" id="{BC858A9D-FAAB-4BDD-BF0E-5F36FAC48720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id="{B7624AD2-0BEB-4ACB-B1A7-438E5296C0F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E9F85A-7A52-4DDF-94E4-D02012C6B929}" type="datetimeFigureOut">
              <a:rPr lang="es-MX" smtClean="0"/>
              <a:t>16/01/2024</a:t>
            </a:fld>
            <a:endParaRPr lang="es-MX"/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id="{911590E1-D960-4C76-9983-F6314D32C85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id="{08579AB9-8B56-475F-B38E-8CEAFCEC119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6A8F32-0C78-4EEE-8D76-A12221FAC7A4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231229026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D028646B-DBBD-4AF2-8B8E-A18D855C223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posición de imagen 2">
            <a:extLst>
              <a:ext uri="{FF2B5EF4-FFF2-40B4-BE49-F238E27FC236}">
                <a16:creationId xmlns:a16="http://schemas.microsoft.com/office/drawing/2014/main" id="{33009A58-96D8-4584-9EDE-AD56D92F792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MX"/>
          </a:p>
        </p:txBody>
      </p:sp>
      <p:sp>
        <p:nvSpPr>
          <p:cNvPr id="4" name="Marcador de texto 3">
            <a:extLst>
              <a:ext uri="{FF2B5EF4-FFF2-40B4-BE49-F238E27FC236}">
                <a16:creationId xmlns:a16="http://schemas.microsoft.com/office/drawing/2014/main" id="{9C207723-EFFC-4203-835E-7E216E691EDA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id="{7CDE0359-FAF2-451A-995C-A8F50B69B56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E9F85A-7A52-4DDF-94E4-D02012C6B929}" type="datetimeFigureOut">
              <a:rPr lang="es-MX" smtClean="0"/>
              <a:t>16/01/2024</a:t>
            </a:fld>
            <a:endParaRPr lang="es-MX"/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id="{7C1DB12E-BC3E-4A7B-A1EB-567640EB68C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id="{3C410A4D-1D24-4764-AC39-F0E31A5C984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6A8F32-0C78-4EEE-8D76-A12221FAC7A4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163269028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76E13E56-B044-4934-9174-6EB2859F547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texto vertical 2">
            <a:extLst>
              <a:ext uri="{FF2B5EF4-FFF2-40B4-BE49-F238E27FC236}">
                <a16:creationId xmlns:a16="http://schemas.microsoft.com/office/drawing/2014/main" id="{32D5A3BB-467D-4D07-ABAA-6835EAC3B629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EB8C8AD8-6BF0-4E61-AD5A-BB9E1B0781A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E9F85A-7A52-4DDF-94E4-D02012C6B929}" type="datetimeFigureOut">
              <a:rPr lang="es-MX" smtClean="0"/>
              <a:t>16/01/2024</a:t>
            </a:fld>
            <a:endParaRPr lang="es-MX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DC62DC6B-427D-40BE-9803-DD76CB8458F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94DAAB12-A88B-4FD0-B66B-C79FC00316D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6A8F32-0C78-4EEE-8D76-A12221FAC7A4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68479122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>
            <a:extLst>
              <a:ext uri="{FF2B5EF4-FFF2-40B4-BE49-F238E27FC236}">
                <a16:creationId xmlns:a16="http://schemas.microsoft.com/office/drawing/2014/main" id="{701646C5-E42D-41AF-9AC8-4B9A4CE0ACBE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texto vertical 2">
            <a:extLst>
              <a:ext uri="{FF2B5EF4-FFF2-40B4-BE49-F238E27FC236}">
                <a16:creationId xmlns:a16="http://schemas.microsoft.com/office/drawing/2014/main" id="{F95F9215-C5AE-4A36-9F60-80750DB1C1E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3A9D39F0-E149-4EDA-9A60-ABF16EB262E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E9F85A-7A52-4DDF-94E4-D02012C6B929}" type="datetimeFigureOut">
              <a:rPr lang="es-MX" smtClean="0"/>
              <a:t>16/01/2024</a:t>
            </a:fld>
            <a:endParaRPr lang="es-MX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61D0BF0D-E456-44DE-A2A0-7BA96EFC5F9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76BBC3A7-192E-4955-82FF-2452D6DE157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6A8F32-0C78-4EEE-8D76-A12221FAC7A4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2346635771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85BE43E4-9701-4D1D-AE82-A1DE635419FC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  <a:prstGeom prst="rect">
            <a:avLst/>
          </a:prstGeo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Subtítulo 2">
            <a:extLst>
              <a:ext uri="{FF2B5EF4-FFF2-40B4-BE49-F238E27FC236}">
                <a16:creationId xmlns:a16="http://schemas.microsoft.com/office/drawing/2014/main" id="{1AD7DA10-4F7E-46FB-848C-5779E7B8DB5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/>
              <a:t>Haga clic para modificar el estilo de subtítulo del patrón</a:t>
            </a:r>
            <a:endParaRPr lang="es-MX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C2EE5C24-E785-44D5-B2F2-97995445F08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altLang="es-MX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505914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título 1">
            <a:extLst>
              <a:ext uri="{FF2B5EF4-FFF2-40B4-BE49-F238E27FC236}">
                <a16:creationId xmlns:a16="http://schemas.microsoft.com/office/drawing/2014/main" id="{E5BDA899-1B45-49E7-B6FF-E131943403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B4AA98BE-0017-46B8-B395-519D228F79F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D2C9E3FB-D249-404A-87F6-1F6411C44528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CE9F85A-7A52-4DDF-94E4-D02012C6B929}" type="datetimeFigureOut">
              <a:rPr lang="es-MX" smtClean="0"/>
              <a:t>16/01/2024</a:t>
            </a:fld>
            <a:endParaRPr lang="es-MX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D71A404C-01B4-4872-BA7C-002D61FDAD5C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MX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193B333D-1B6D-4D45-89B9-097E359EA5E0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B6A8F32-0C78-4EEE-8D76-A12221FAC7A4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74027999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MX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>
            <a:extLst>
              <a:ext uri="{FF2B5EF4-FFF2-40B4-BE49-F238E27FC236}">
                <a16:creationId xmlns:a16="http://schemas.microsoft.com/office/drawing/2014/main" id="{6ED4375F-8C90-4C0E-80F4-7C349AF88985}"/>
              </a:ext>
            </a:extLst>
          </p:cNvPr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09600" y="6245225"/>
            <a:ext cx="28448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 altLang="es-MX"/>
          </a:p>
        </p:txBody>
      </p:sp>
    </p:spTree>
    <p:extLst>
      <p:ext uri="{BB962C8B-B14F-4D97-AF65-F5344CB8AC3E}">
        <p14:creationId xmlns:p14="http://schemas.microsoft.com/office/powerpoint/2010/main" val="94967155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MX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openxmlformats.org/officeDocument/2006/relationships/image" Target="../media/image1.jpg"/><Relationship Id="rId7" Type="http://schemas.openxmlformats.org/officeDocument/2006/relationships/image" Target="../media/image5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gif"/><Relationship Id="rId5" Type="http://schemas.openxmlformats.org/officeDocument/2006/relationships/image" Target="../media/image3.jpg"/><Relationship Id="rId4" Type="http://schemas.openxmlformats.org/officeDocument/2006/relationships/image" Target="../media/image2.jpg"/><Relationship Id="rId9" Type="http://schemas.openxmlformats.org/officeDocument/2006/relationships/audio" Target="../media/audio1.wav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7" Type="http://schemas.openxmlformats.org/officeDocument/2006/relationships/image" Target="../media/image11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0.png"/><Relationship Id="rId5" Type="http://schemas.openxmlformats.org/officeDocument/2006/relationships/image" Target="../media/image9.gif"/><Relationship Id="rId4" Type="http://schemas.openxmlformats.org/officeDocument/2006/relationships/image" Target="../media/image8.jp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png"/><Relationship Id="rId3" Type="http://schemas.openxmlformats.org/officeDocument/2006/relationships/image" Target="../media/image11.png"/><Relationship Id="rId7" Type="http://schemas.openxmlformats.org/officeDocument/2006/relationships/image" Target="../media/image9.gif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8.jpg"/><Relationship Id="rId5" Type="http://schemas.openxmlformats.org/officeDocument/2006/relationships/image" Target="../media/image10.png"/><Relationship Id="rId4" Type="http://schemas.openxmlformats.org/officeDocument/2006/relationships/image" Target="../media/image7.png"/><Relationship Id="rId9" Type="http://schemas.openxmlformats.org/officeDocument/2006/relationships/image" Target="../media/image14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gif"/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5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gif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8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gif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0.png"/><Relationship Id="rId4" Type="http://schemas.openxmlformats.org/officeDocument/2006/relationships/image" Target="../media/image19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gif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3.png"/><Relationship Id="rId4" Type="http://schemas.openxmlformats.org/officeDocument/2006/relationships/image" Target="../media/image22.pn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4.gif"/><Relationship Id="rId3" Type="http://schemas.openxmlformats.org/officeDocument/2006/relationships/image" Target="../media/image25.jpeg"/><Relationship Id="rId7" Type="http://schemas.openxmlformats.org/officeDocument/2006/relationships/image" Target="../media/image29.jpe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8.jpeg"/><Relationship Id="rId5" Type="http://schemas.openxmlformats.org/officeDocument/2006/relationships/image" Target="../media/image27.jpeg"/><Relationship Id="rId10" Type="http://schemas.openxmlformats.org/officeDocument/2006/relationships/image" Target="../media/image31.png"/><Relationship Id="rId4" Type="http://schemas.openxmlformats.org/officeDocument/2006/relationships/image" Target="../media/image26.jpeg"/><Relationship Id="rId9" Type="http://schemas.openxmlformats.org/officeDocument/2006/relationships/image" Target="../media/image30.gif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34.gif"/><Relationship Id="rId3" Type="http://schemas.openxmlformats.org/officeDocument/2006/relationships/image" Target="../media/image32.png"/><Relationship Id="rId7" Type="http://schemas.openxmlformats.org/officeDocument/2006/relationships/image" Target="../media/image6.png"/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5.png"/><Relationship Id="rId5" Type="http://schemas.openxmlformats.org/officeDocument/2006/relationships/image" Target="../media/image33.png"/><Relationship Id="rId4" Type="http://schemas.openxmlformats.org/officeDocument/2006/relationships/image" Target="../media/image17.gif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g"/><Relationship Id="rId7" Type="http://schemas.openxmlformats.org/officeDocument/2006/relationships/image" Target="../media/image34.gif"/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5.png"/><Relationship Id="rId5" Type="http://schemas.openxmlformats.org/officeDocument/2006/relationships/image" Target="../media/image32.png"/><Relationship Id="rId4" Type="http://schemas.openxmlformats.org/officeDocument/2006/relationships/image" Target="../media/image36.gif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hyperlink" Target="https://www.facebook.com/mispps" TargetMode="External"/><Relationship Id="rId13" Type="http://schemas.openxmlformats.org/officeDocument/2006/relationships/image" Target="../media/image42.png"/><Relationship Id="rId3" Type="http://schemas.openxmlformats.org/officeDocument/2006/relationships/hyperlink" Target="http://www.mispps.com/" TargetMode="External"/><Relationship Id="rId7" Type="http://schemas.openxmlformats.org/officeDocument/2006/relationships/image" Target="../media/image39.png"/><Relationship Id="rId12" Type="http://schemas.openxmlformats.org/officeDocument/2006/relationships/hyperlink" Target="https://plus.google.com/+Mispps/" TargetMode="External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38.png"/><Relationship Id="rId11" Type="http://schemas.openxmlformats.org/officeDocument/2006/relationships/image" Target="../media/image41.png"/><Relationship Id="rId5" Type="http://schemas.openxmlformats.org/officeDocument/2006/relationships/hyperlink" Target="http://www.mispps.com/boletin.html" TargetMode="External"/><Relationship Id="rId15" Type="http://schemas.openxmlformats.org/officeDocument/2006/relationships/image" Target="../media/image43.png"/><Relationship Id="rId10" Type="http://schemas.openxmlformats.org/officeDocument/2006/relationships/hyperlink" Target="https://twitter.com/mispps" TargetMode="External"/><Relationship Id="rId4" Type="http://schemas.openxmlformats.org/officeDocument/2006/relationships/image" Target="../media/image37.png"/><Relationship Id="rId9" Type="http://schemas.openxmlformats.org/officeDocument/2006/relationships/image" Target="../media/image40.png"/><Relationship Id="rId14" Type="http://schemas.openxmlformats.org/officeDocument/2006/relationships/hyperlink" Target="https://vk.com/mispps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Imagen 10">
            <a:extLst>
              <a:ext uri="{FF2B5EF4-FFF2-40B4-BE49-F238E27FC236}">
                <a16:creationId xmlns:a16="http://schemas.microsoft.com/office/drawing/2014/main" id="{4050A6B6-0111-4CD9-8519-936D9282238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9" name="Imagen 8">
            <a:extLst>
              <a:ext uri="{FF2B5EF4-FFF2-40B4-BE49-F238E27FC236}">
                <a16:creationId xmlns:a16="http://schemas.microsoft.com/office/drawing/2014/main" id="{445D628D-F887-42D7-B65B-22B5DA72EF2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42922" y="0"/>
            <a:ext cx="10306156" cy="6858000"/>
          </a:xfrm>
          <a:prstGeom prst="rect">
            <a:avLst/>
          </a:prstGeom>
        </p:spPr>
      </p:pic>
      <p:pic>
        <p:nvPicPr>
          <p:cNvPr id="3" name="Imagen 2">
            <a:extLst>
              <a:ext uri="{FF2B5EF4-FFF2-40B4-BE49-F238E27FC236}">
                <a16:creationId xmlns:a16="http://schemas.microsoft.com/office/drawing/2014/main" id="{80D9EDEC-CD65-4642-911B-7367933E2DE9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42922" cy="6858000"/>
          </a:xfrm>
          <a:prstGeom prst="rect">
            <a:avLst/>
          </a:prstGeom>
        </p:spPr>
      </p:pic>
      <p:pic>
        <p:nvPicPr>
          <p:cNvPr id="12" name="Imagen 11">
            <a:extLst>
              <a:ext uri="{FF2B5EF4-FFF2-40B4-BE49-F238E27FC236}">
                <a16:creationId xmlns:a16="http://schemas.microsoft.com/office/drawing/2014/main" id="{D7EDA147-2733-482C-A566-9E410C60642C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249078" y="0"/>
            <a:ext cx="942922" cy="6858000"/>
          </a:xfrm>
          <a:prstGeom prst="rect">
            <a:avLst/>
          </a:prstGeom>
        </p:spPr>
      </p:pic>
      <p:pic>
        <p:nvPicPr>
          <p:cNvPr id="14" name="Imagen 13">
            <a:extLst>
              <a:ext uri="{FF2B5EF4-FFF2-40B4-BE49-F238E27FC236}">
                <a16:creationId xmlns:a16="http://schemas.microsoft.com/office/drawing/2014/main" id="{1EF19B88-BDFA-4673-965F-9F35D8A17274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42922" y="0"/>
            <a:ext cx="10306156" cy="666750"/>
          </a:xfrm>
          <a:prstGeom prst="rect">
            <a:avLst/>
          </a:prstGeom>
        </p:spPr>
      </p:pic>
      <p:pic>
        <p:nvPicPr>
          <p:cNvPr id="15" name="Imagen 14">
            <a:extLst>
              <a:ext uri="{FF2B5EF4-FFF2-40B4-BE49-F238E27FC236}">
                <a16:creationId xmlns:a16="http://schemas.microsoft.com/office/drawing/2014/main" id="{4E241940-73CC-4563-99A5-B6E14DAD8B0E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42922" y="1533525"/>
            <a:ext cx="10306156" cy="666750"/>
          </a:xfrm>
          <a:prstGeom prst="rect">
            <a:avLst/>
          </a:prstGeom>
        </p:spPr>
      </p:pic>
      <p:pic>
        <p:nvPicPr>
          <p:cNvPr id="16" name="Imagen 15">
            <a:extLst>
              <a:ext uri="{FF2B5EF4-FFF2-40B4-BE49-F238E27FC236}">
                <a16:creationId xmlns:a16="http://schemas.microsoft.com/office/drawing/2014/main" id="{F3027D67-B316-4C1B-AD5B-E26837699EA7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42922" y="3114675"/>
            <a:ext cx="10306156" cy="666750"/>
          </a:xfrm>
          <a:prstGeom prst="rect">
            <a:avLst/>
          </a:prstGeom>
        </p:spPr>
      </p:pic>
      <p:pic>
        <p:nvPicPr>
          <p:cNvPr id="18" name="Imagen 17">
            <a:extLst>
              <a:ext uri="{FF2B5EF4-FFF2-40B4-BE49-F238E27FC236}">
                <a16:creationId xmlns:a16="http://schemas.microsoft.com/office/drawing/2014/main" id="{E55F7323-20EB-4A3D-A1E8-99FB7CA3665F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42922" y="4714875"/>
            <a:ext cx="10306156" cy="666750"/>
          </a:xfrm>
          <a:prstGeom prst="rect">
            <a:avLst/>
          </a:prstGeom>
        </p:spPr>
      </p:pic>
      <p:pic>
        <p:nvPicPr>
          <p:cNvPr id="19" name="Imagen 18">
            <a:extLst>
              <a:ext uri="{FF2B5EF4-FFF2-40B4-BE49-F238E27FC236}">
                <a16:creationId xmlns:a16="http://schemas.microsoft.com/office/drawing/2014/main" id="{5201EE01-A971-4756-AEFB-D72BB66907CF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42922" y="6200775"/>
            <a:ext cx="10306156" cy="666750"/>
          </a:xfrm>
          <a:prstGeom prst="rect">
            <a:avLst/>
          </a:prstGeom>
        </p:spPr>
      </p:pic>
      <p:sp>
        <p:nvSpPr>
          <p:cNvPr id="21" name="Rectángulo 20">
            <a:extLst>
              <a:ext uri="{FF2B5EF4-FFF2-40B4-BE49-F238E27FC236}">
                <a16:creationId xmlns:a16="http://schemas.microsoft.com/office/drawing/2014/main" id="{62AC7F63-3589-462B-A5C8-B6C1383C34C9}"/>
              </a:ext>
            </a:extLst>
          </p:cNvPr>
          <p:cNvSpPr/>
          <p:nvPr/>
        </p:nvSpPr>
        <p:spPr>
          <a:xfrm>
            <a:off x="3444472" y="-123230"/>
            <a:ext cx="5303055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s-ES" sz="5400" dirty="0">
                <a:ln w="0"/>
                <a:solidFill>
                  <a:srgbClr val="7030A0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CREACIONES YULS</a:t>
            </a:r>
          </a:p>
        </p:txBody>
      </p:sp>
      <p:sp>
        <p:nvSpPr>
          <p:cNvPr id="22" name="Rectángulo 21">
            <a:extLst>
              <a:ext uri="{FF2B5EF4-FFF2-40B4-BE49-F238E27FC236}">
                <a16:creationId xmlns:a16="http://schemas.microsoft.com/office/drawing/2014/main" id="{292A5C27-D533-4F58-876B-6876B53D2FF9}"/>
              </a:ext>
            </a:extLst>
          </p:cNvPr>
          <p:cNvSpPr/>
          <p:nvPr/>
        </p:nvSpPr>
        <p:spPr>
          <a:xfrm>
            <a:off x="3608877" y="2967335"/>
            <a:ext cx="4974247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s-ES" sz="5400" b="1" cap="none" spc="0" dirty="0">
                <a:ln w="12700" cmpd="sng">
                  <a:solidFill>
                    <a:schemeClr val="accent4"/>
                  </a:solidFill>
                  <a:prstDash val="solid"/>
                </a:ln>
                <a:solidFill>
                  <a:srgbClr val="7030A0"/>
                </a:solidFill>
                <a:effectLst/>
              </a:rPr>
              <a:t>COMO VIOLETAS</a:t>
            </a:r>
          </a:p>
        </p:txBody>
      </p:sp>
      <p:sp>
        <p:nvSpPr>
          <p:cNvPr id="23" name="Rectángulo 22">
            <a:extLst>
              <a:ext uri="{FF2B5EF4-FFF2-40B4-BE49-F238E27FC236}">
                <a16:creationId xmlns:a16="http://schemas.microsoft.com/office/drawing/2014/main" id="{804EBF22-35A7-469A-A6C7-21F1052606F8}"/>
              </a:ext>
            </a:extLst>
          </p:cNvPr>
          <p:cNvSpPr/>
          <p:nvPr/>
        </p:nvSpPr>
        <p:spPr>
          <a:xfrm>
            <a:off x="3444472" y="5980152"/>
            <a:ext cx="5619167" cy="110799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r>
              <a:rPr lang="es-MX" sz="6600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NICOLA</a:t>
            </a:r>
            <a:r>
              <a:rPr lang="es-MX" sz="6600" b="1" dirty="0"/>
              <a:t> DI BARI</a:t>
            </a:r>
          </a:p>
        </p:txBody>
      </p:sp>
      <p:pic>
        <p:nvPicPr>
          <p:cNvPr id="24" name="Imagen 23">
            <a:extLst>
              <a:ext uri="{FF2B5EF4-FFF2-40B4-BE49-F238E27FC236}">
                <a16:creationId xmlns:a16="http://schemas.microsoft.com/office/drawing/2014/main" id="{5C07D8DF-457E-47E8-BFA5-959AC6EA975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42921" y="0"/>
            <a:ext cx="10306156" cy="6858000"/>
          </a:xfrm>
          <a:prstGeom prst="rect">
            <a:avLst/>
          </a:prstGeom>
        </p:spPr>
      </p:pic>
      <p:pic>
        <p:nvPicPr>
          <p:cNvPr id="26" name="Imagen 25">
            <a:extLst>
              <a:ext uri="{FF2B5EF4-FFF2-40B4-BE49-F238E27FC236}">
                <a16:creationId xmlns:a16="http://schemas.microsoft.com/office/drawing/2014/main" id="{A16B4F2C-90D2-4316-BF55-402983EC21FF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45674" y="0"/>
            <a:ext cx="10300652" cy="6858000"/>
          </a:xfrm>
          <a:prstGeom prst="rect">
            <a:avLst/>
          </a:prstGeom>
        </p:spPr>
      </p:pic>
      <p:sp>
        <p:nvSpPr>
          <p:cNvPr id="17" name="Rectángulo 16">
            <a:extLst>
              <a:ext uri="{FF2B5EF4-FFF2-40B4-BE49-F238E27FC236}">
                <a16:creationId xmlns:a16="http://schemas.microsoft.com/office/drawing/2014/main" id="{C78AF77D-9568-48AC-AB69-13656507938F}"/>
              </a:ext>
            </a:extLst>
          </p:cNvPr>
          <p:cNvSpPr/>
          <p:nvPr/>
        </p:nvSpPr>
        <p:spPr>
          <a:xfrm>
            <a:off x="-2752" y="8435"/>
            <a:ext cx="12192000" cy="6916240"/>
          </a:xfrm>
          <a:prstGeom prst="rect">
            <a:avLst/>
          </a:prstGeom>
          <a:blipFill dpi="0" rotWithShape="1">
            <a:blip r:embed="rId6">
              <a:alphaModFix amt="24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 dirty="0"/>
          </a:p>
        </p:txBody>
      </p:sp>
      <p:pic>
        <p:nvPicPr>
          <p:cNvPr id="35" name="Imagen 34">
            <a:extLst>
              <a:ext uri="{FF2B5EF4-FFF2-40B4-BE49-F238E27FC236}">
                <a16:creationId xmlns:a16="http://schemas.microsoft.com/office/drawing/2014/main" id="{ED508BED-407B-409A-BFDC-277DF8E7D7AF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77050"/>
          </a:xfrm>
          <a:prstGeom prst="rect">
            <a:avLst/>
          </a:prstGeom>
        </p:spPr>
      </p:pic>
      <p:sp>
        <p:nvSpPr>
          <p:cNvPr id="2" name="CuadroTexto 1">
            <a:extLst>
              <a:ext uri="{FF2B5EF4-FFF2-40B4-BE49-F238E27FC236}">
                <a16:creationId xmlns:a16="http://schemas.microsoft.com/office/drawing/2014/main" id="{19029BFC-C0F9-4CE6-AFA4-D4B88FF6A172}"/>
              </a:ext>
            </a:extLst>
          </p:cNvPr>
          <p:cNvSpPr txBox="1"/>
          <p:nvPr/>
        </p:nvSpPr>
        <p:spPr>
          <a:xfrm>
            <a:off x="3441720" y="94893"/>
            <a:ext cx="5156348" cy="193899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s-MX" sz="40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Imágenes AI sin lucro</a:t>
            </a:r>
          </a:p>
          <a:p>
            <a:pPr algn="ctr"/>
            <a:r>
              <a:rPr lang="es-MX" sz="40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También está un poema</a:t>
            </a:r>
          </a:p>
          <a:p>
            <a:pPr algn="ctr"/>
            <a:r>
              <a:rPr lang="es-MX" sz="40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Del inolvidable Buesa.</a:t>
            </a:r>
          </a:p>
        </p:txBody>
      </p:sp>
      <p:pic>
        <p:nvPicPr>
          <p:cNvPr id="5" name="Imagen 4">
            <a:extLst>
              <a:ext uri="{FF2B5EF4-FFF2-40B4-BE49-F238E27FC236}">
                <a16:creationId xmlns:a16="http://schemas.microsoft.com/office/drawing/2014/main" id="{8074EE39-18C3-4FAE-9CC5-933917C3D328}"/>
              </a:ext>
            </a:extLst>
          </p:cNvPr>
          <p:cNvPicPr>
            <a:picLocks noChangeAspect="1"/>
          </p:cNvPicPr>
          <p:nvPr/>
        </p:nvPicPr>
        <p:blipFill rotWithShape="1"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0694"/>
          <a:stretch/>
        </p:blipFill>
        <p:spPr>
          <a:xfrm>
            <a:off x="4387394" y="5589727"/>
            <a:ext cx="2195351" cy="12873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027895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27430">
        <p:sndAc>
          <p:stSnd>
            <p:snd r:embed="rId2" name="Como Violetas.wav"/>
          </p:stSnd>
        </p:sndAc>
      </p:transition>
    </mc:Choice>
    <mc:Fallback xmlns="">
      <p:transition spd="slow" advClick="0" advTm="27430">
        <p:sndAc>
          <p:stSnd>
            <p:snd r:embed="rId9" name="Como Violetas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4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4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4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4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4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4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4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4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4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4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4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4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4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4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4000"/>
                            </p:stCondLst>
                            <p:childTnLst>
                              <p:par>
                                <p:cTn id="34" presetID="22" presetClass="entr" presetSubtype="1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6" dur="5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12000"/>
                            </p:stCondLst>
                            <p:childTnLst>
                              <p:par>
                                <p:cTn id="38" presetID="16" presetClass="entr" presetSubtype="37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40" dur="5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17000"/>
                            </p:stCondLst>
                            <p:childTnLst>
                              <p:par>
                                <p:cTn id="42" presetID="10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24000"/>
                            </p:stCondLst>
                            <p:childTnLst>
                              <p:par>
                                <p:cTn id="5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2" grpId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Imagen 13">
            <a:extLst>
              <a:ext uri="{FF2B5EF4-FFF2-40B4-BE49-F238E27FC236}">
                <a16:creationId xmlns:a16="http://schemas.microsoft.com/office/drawing/2014/main" id="{4CC37F10-D157-46D9-8937-4C2C95602F8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-19050"/>
            <a:ext cx="12192000" cy="6877050"/>
          </a:xfrm>
          <a:prstGeom prst="rect">
            <a:avLst/>
          </a:prstGeom>
        </p:spPr>
      </p:pic>
      <p:pic>
        <p:nvPicPr>
          <p:cNvPr id="15" name="Imagen 14">
            <a:extLst>
              <a:ext uri="{FF2B5EF4-FFF2-40B4-BE49-F238E27FC236}">
                <a16:creationId xmlns:a16="http://schemas.microsoft.com/office/drawing/2014/main" id="{4B9EB088-3CA1-4E6D-8B21-4FB3A5E6D7B0}"/>
              </a:ext>
            </a:extLst>
          </p:cNvPr>
          <p:cNvPicPr>
            <a:picLocks noChangeAspect="1"/>
          </p:cNvPicPr>
          <p:nvPr/>
        </p:nvPicPr>
        <p:blipFill>
          <a:blip r:embed="rId2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59747"/>
            <a:ext cx="12192000" cy="6877050"/>
          </a:xfrm>
          <a:prstGeom prst="rect">
            <a:avLst/>
          </a:prstGeom>
        </p:spPr>
      </p:pic>
      <p:pic>
        <p:nvPicPr>
          <p:cNvPr id="17" name="Imagen 16">
            <a:extLst>
              <a:ext uri="{FF2B5EF4-FFF2-40B4-BE49-F238E27FC236}">
                <a16:creationId xmlns:a16="http://schemas.microsoft.com/office/drawing/2014/main" id="{655F252E-230C-4CAB-AC3E-BC3EE3C2F4E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31478" y="2004328"/>
            <a:ext cx="4352127" cy="4853672"/>
          </a:xfrm>
          <a:prstGeom prst="rect">
            <a:avLst/>
          </a:prstGeom>
        </p:spPr>
      </p:pic>
      <p:pic>
        <p:nvPicPr>
          <p:cNvPr id="19" name="Imagen 18">
            <a:extLst>
              <a:ext uri="{FF2B5EF4-FFF2-40B4-BE49-F238E27FC236}">
                <a16:creationId xmlns:a16="http://schemas.microsoft.com/office/drawing/2014/main" id="{DC98D691-C504-41CD-ACBE-FF2D9AB9D824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0"/>
            <a:ext cx="12191999" cy="7071014"/>
          </a:xfrm>
          <a:prstGeom prst="rect">
            <a:avLst/>
          </a:prstGeom>
        </p:spPr>
      </p:pic>
      <p:sp>
        <p:nvSpPr>
          <p:cNvPr id="8" name="Rectángulo 7">
            <a:extLst>
              <a:ext uri="{FF2B5EF4-FFF2-40B4-BE49-F238E27FC236}">
                <a16:creationId xmlns:a16="http://schemas.microsoft.com/office/drawing/2014/main" id="{58BD0AFA-959A-4283-8F39-48A3AA4D3E38}"/>
              </a:ext>
            </a:extLst>
          </p:cNvPr>
          <p:cNvSpPr/>
          <p:nvPr/>
        </p:nvSpPr>
        <p:spPr>
          <a:xfrm>
            <a:off x="-1" y="59748"/>
            <a:ext cx="12192000" cy="7051963"/>
          </a:xfrm>
          <a:prstGeom prst="rect">
            <a:avLst/>
          </a:prstGeom>
          <a:blipFill dpi="0" rotWithShape="1">
            <a:blip r:embed="rId5">
              <a:alphaModFix amt="4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 dirty="0"/>
          </a:p>
        </p:txBody>
      </p:sp>
      <p:pic>
        <p:nvPicPr>
          <p:cNvPr id="16" name="Imagen 15">
            <a:extLst>
              <a:ext uri="{FF2B5EF4-FFF2-40B4-BE49-F238E27FC236}">
                <a16:creationId xmlns:a16="http://schemas.microsoft.com/office/drawing/2014/main" id="{7AF27C41-4DFC-4102-8072-BE23EEF68034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31477" y="2004328"/>
            <a:ext cx="4352127" cy="4853672"/>
          </a:xfrm>
          <a:prstGeom prst="rect">
            <a:avLst/>
          </a:prstGeom>
        </p:spPr>
      </p:pic>
      <p:pic>
        <p:nvPicPr>
          <p:cNvPr id="18" name="Imagen 17">
            <a:extLst>
              <a:ext uri="{FF2B5EF4-FFF2-40B4-BE49-F238E27FC236}">
                <a16:creationId xmlns:a16="http://schemas.microsoft.com/office/drawing/2014/main" id="{D0B3B3C2-1430-49BC-9B7B-AB98492BF257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3086100"/>
            <a:ext cx="3369564" cy="37719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112539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17994"/>
    </mc:Choice>
    <mc:Fallback xmlns="">
      <p:transition spd="slow" advClick="0" advTm="17994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0"/>
                            </p:stCondLst>
                            <p:childTnLst>
                              <p:par>
                                <p:cTn id="1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nodeType="withEffect">
                                  <p:stCondLst>
                                    <p:cond delay="8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nodeType="withEffect">
                                  <p:stCondLst>
                                    <p:cond delay="80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Imagen 7">
            <a:extLst>
              <a:ext uri="{FF2B5EF4-FFF2-40B4-BE49-F238E27FC236}">
                <a16:creationId xmlns:a16="http://schemas.microsoft.com/office/drawing/2014/main" id="{2A57F3FD-D86D-4D29-8B0C-547BF25E9BCB}"/>
              </a:ext>
            </a:extLst>
          </p:cNvPr>
          <p:cNvPicPr>
            <a:picLocks noChangeAspect="1"/>
          </p:cNvPicPr>
          <p:nvPr/>
        </p:nvPicPr>
        <p:blipFill>
          <a:blip r:embed="rId2">
            <a:duotone>
              <a:prstClr val="black"/>
              <a:schemeClr val="accent3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-12699"/>
            <a:ext cx="12192000" cy="7159458"/>
          </a:xfrm>
          <a:prstGeom prst="rect">
            <a:avLst/>
          </a:prstGeom>
        </p:spPr>
      </p:pic>
      <p:pic>
        <p:nvPicPr>
          <p:cNvPr id="7" name="Imagen 6">
            <a:extLst>
              <a:ext uri="{FF2B5EF4-FFF2-40B4-BE49-F238E27FC236}">
                <a16:creationId xmlns:a16="http://schemas.microsoft.com/office/drawing/2014/main" id="{19E27A9A-75A8-4FCE-AF79-76E05AFE028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71667"/>
            <a:ext cx="12192000" cy="7159458"/>
          </a:xfrm>
          <a:prstGeom prst="rect">
            <a:avLst/>
          </a:prstGeom>
        </p:spPr>
      </p:pic>
      <p:pic>
        <p:nvPicPr>
          <p:cNvPr id="3" name="Imagen 2">
            <a:extLst>
              <a:ext uri="{FF2B5EF4-FFF2-40B4-BE49-F238E27FC236}">
                <a16:creationId xmlns:a16="http://schemas.microsoft.com/office/drawing/2014/main" id="{DBE35E6A-8CC6-4574-9100-4DC1F092D32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3086100"/>
            <a:ext cx="3369564" cy="3771900"/>
          </a:xfrm>
          <a:prstGeom prst="rect">
            <a:avLst/>
          </a:prstGeom>
        </p:spPr>
      </p:pic>
      <p:pic>
        <p:nvPicPr>
          <p:cNvPr id="10" name="Imagen 9">
            <a:extLst>
              <a:ext uri="{FF2B5EF4-FFF2-40B4-BE49-F238E27FC236}">
                <a16:creationId xmlns:a16="http://schemas.microsoft.com/office/drawing/2014/main" id="{AD03CA68-82B7-4C33-A726-852E40CB02C0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31478" y="2004328"/>
            <a:ext cx="4352127" cy="4853672"/>
          </a:xfrm>
          <a:prstGeom prst="rect">
            <a:avLst/>
          </a:prstGeom>
        </p:spPr>
      </p:pic>
      <p:pic>
        <p:nvPicPr>
          <p:cNvPr id="5" name="Imagen 4">
            <a:extLst>
              <a:ext uri="{FF2B5EF4-FFF2-40B4-BE49-F238E27FC236}">
                <a16:creationId xmlns:a16="http://schemas.microsoft.com/office/drawing/2014/main" id="{1D974484-93DB-48B6-A8AE-AEBD80D2B10A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31477" y="2004328"/>
            <a:ext cx="4352127" cy="4853672"/>
          </a:xfrm>
          <a:prstGeom prst="rect">
            <a:avLst/>
          </a:prstGeom>
        </p:spPr>
      </p:pic>
      <p:pic>
        <p:nvPicPr>
          <p:cNvPr id="14" name="Imagen 13">
            <a:extLst>
              <a:ext uri="{FF2B5EF4-FFF2-40B4-BE49-F238E27FC236}">
                <a16:creationId xmlns:a16="http://schemas.microsoft.com/office/drawing/2014/main" id="{FED4DA9F-C3DB-463A-9665-B32404E83641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3" y="-71667"/>
            <a:ext cx="12191999" cy="7345546"/>
          </a:xfrm>
          <a:prstGeom prst="rect">
            <a:avLst/>
          </a:prstGeom>
        </p:spPr>
      </p:pic>
      <p:sp>
        <p:nvSpPr>
          <p:cNvPr id="16" name="Rectángulo 15">
            <a:extLst>
              <a:ext uri="{FF2B5EF4-FFF2-40B4-BE49-F238E27FC236}">
                <a16:creationId xmlns:a16="http://schemas.microsoft.com/office/drawing/2014/main" id="{57EACA38-9090-4CF1-B964-CEE0F2734A48}"/>
              </a:ext>
            </a:extLst>
          </p:cNvPr>
          <p:cNvSpPr/>
          <p:nvPr/>
        </p:nvSpPr>
        <p:spPr>
          <a:xfrm>
            <a:off x="-2" y="-71667"/>
            <a:ext cx="12192001" cy="7345546"/>
          </a:xfrm>
          <a:prstGeom prst="rect">
            <a:avLst/>
          </a:prstGeom>
          <a:blipFill dpi="0" rotWithShape="1">
            <a:blip r:embed="rId7">
              <a:alphaModFix amt="11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/>
          </a:p>
        </p:txBody>
      </p:sp>
      <p:pic>
        <p:nvPicPr>
          <p:cNvPr id="15" name="Imagen 14">
            <a:extLst>
              <a:ext uri="{FF2B5EF4-FFF2-40B4-BE49-F238E27FC236}">
                <a16:creationId xmlns:a16="http://schemas.microsoft.com/office/drawing/2014/main" id="{6805EE06-E084-4029-A7B5-A0805A4C31CF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70310" y="2055123"/>
            <a:ext cx="4352127" cy="4853672"/>
          </a:xfrm>
          <a:prstGeom prst="rect">
            <a:avLst/>
          </a:prstGeom>
        </p:spPr>
      </p:pic>
      <p:pic>
        <p:nvPicPr>
          <p:cNvPr id="4" name="Imagen 3">
            <a:extLst>
              <a:ext uri="{FF2B5EF4-FFF2-40B4-BE49-F238E27FC236}">
                <a16:creationId xmlns:a16="http://schemas.microsoft.com/office/drawing/2014/main" id="{BE89B48F-4902-47B7-BF3E-E6B18DC9C77E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80488" y="2745934"/>
            <a:ext cx="1989077" cy="3200813"/>
          </a:xfrm>
          <a:prstGeom prst="rect">
            <a:avLst/>
          </a:prstGeom>
        </p:spPr>
      </p:pic>
      <p:pic>
        <p:nvPicPr>
          <p:cNvPr id="17" name="Imagen 16">
            <a:extLst>
              <a:ext uri="{FF2B5EF4-FFF2-40B4-BE49-F238E27FC236}">
                <a16:creationId xmlns:a16="http://schemas.microsoft.com/office/drawing/2014/main" id="{0EF88ADA-8A98-46E8-9853-D8B46A577F16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96086" y="4678943"/>
            <a:ext cx="736032" cy="45455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747844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27649"/>
    </mc:Choice>
    <mc:Fallback xmlns="">
      <p:transition spd="slow" advClick="0" advTm="27649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nodeType="withEffect">
                                  <p:stCondLst>
                                    <p:cond delay="8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0000"/>
                            </p:stCondLst>
                            <p:childTnLst>
                              <p:par>
                                <p:cTn id="21" presetID="10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xit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5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14000"/>
                            </p:stCondLst>
                            <p:childTnLst>
                              <p:par>
                                <p:cTn id="28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45" presetClass="entr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>
            <a:extLst>
              <a:ext uri="{FF2B5EF4-FFF2-40B4-BE49-F238E27FC236}">
                <a16:creationId xmlns:a16="http://schemas.microsoft.com/office/drawing/2014/main" id="{1279DEC9-908F-4744-B888-4085B53EF15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1999" cy="6870699"/>
          </a:xfrm>
          <a:prstGeom prst="rect">
            <a:avLst/>
          </a:prstGeom>
        </p:spPr>
      </p:pic>
      <p:sp>
        <p:nvSpPr>
          <p:cNvPr id="4" name="Rectángulo 3">
            <a:extLst>
              <a:ext uri="{FF2B5EF4-FFF2-40B4-BE49-F238E27FC236}">
                <a16:creationId xmlns:a16="http://schemas.microsoft.com/office/drawing/2014/main" id="{B39EFEBD-E5C4-4305-9332-AE6D8D996D76}"/>
              </a:ext>
            </a:extLst>
          </p:cNvPr>
          <p:cNvSpPr/>
          <p:nvPr/>
        </p:nvSpPr>
        <p:spPr>
          <a:xfrm>
            <a:off x="-1" y="0"/>
            <a:ext cx="12192001" cy="6858000"/>
          </a:xfrm>
          <a:prstGeom prst="rect">
            <a:avLst/>
          </a:prstGeom>
          <a:blipFill dpi="0" rotWithShape="1">
            <a:blip r:embed="rId3">
              <a:alphaModFix amt="19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 dirty="0"/>
          </a:p>
        </p:txBody>
      </p:sp>
      <p:pic>
        <p:nvPicPr>
          <p:cNvPr id="3" name="Imagen 2">
            <a:extLst>
              <a:ext uri="{FF2B5EF4-FFF2-40B4-BE49-F238E27FC236}">
                <a16:creationId xmlns:a16="http://schemas.microsoft.com/office/drawing/2014/main" id="{7D937185-F11B-4A7F-A0F2-AEAF5ADB376B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-3788656" y="1066800"/>
            <a:ext cx="3788656" cy="580389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280757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7267"/>
    </mc:Choice>
    <mc:Fallback xmlns="">
      <p:transition spd="slow" advClick="0" advTm="7267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16029 0.00278 L 0.16029 0.00301 C 0.17995 -0.00231 0.15625 0.00278 0.19115 0.00278 L 0.38347 0.00047 C 0.38516 -0.00023 0.38685 -0.00092 0.38867 -0.00162 C 0.38985 -0.00231 0.39089 -0.0037 0.39206 -0.0037 C 0.39922 -0.0037 0.40638 -0.00231 0.41354 -0.00162 C 0.41784 0.00093 0.41576 0.00047 0.41953 0.00047 L 0.46003 0.00047 " pathEditMode="relative" rAng="0" ptsTypes="AAAAAAAAA">
                                      <p:cBhvr>
                                        <p:cTn id="6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4987" y="-32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n 4">
            <a:extLst>
              <a:ext uri="{FF2B5EF4-FFF2-40B4-BE49-F238E27FC236}">
                <a16:creationId xmlns:a16="http://schemas.microsoft.com/office/drawing/2014/main" id="{B8F5A692-285D-46CF-AFDC-B130F20264F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1999" cy="6858000"/>
          </a:xfrm>
          <a:prstGeom prst="rect">
            <a:avLst/>
          </a:prstGeom>
        </p:spPr>
      </p:pic>
      <p:sp>
        <p:nvSpPr>
          <p:cNvPr id="7" name="Rectángulo 6">
            <a:extLst>
              <a:ext uri="{FF2B5EF4-FFF2-40B4-BE49-F238E27FC236}">
                <a16:creationId xmlns:a16="http://schemas.microsoft.com/office/drawing/2014/main" id="{7B72C89A-9BF9-4383-A17A-962D4680541D}"/>
              </a:ext>
            </a:extLst>
          </p:cNvPr>
          <p:cNvSpPr/>
          <p:nvPr/>
        </p:nvSpPr>
        <p:spPr>
          <a:xfrm>
            <a:off x="2854036" y="1690254"/>
            <a:ext cx="6899564" cy="3657601"/>
          </a:xfrm>
          <a:prstGeom prst="rect">
            <a:avLst/>
          </a:prstGeom>
          <a:blipFill dpi="0" rotWithShape="1">
            <a:blip r:embed="rId3">
              <a:alphaModFix amt="5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/>
          </a:p>
        </p:txBody>
      </p:sp>
      <p:pic>
        <p:nvPicPr>
          <p:cNvPr id="6" name="Imagen 5">
            <a:extLst>
              <a:ext uri="{FF2B5EF4-FFF2-40B4-BE49-F238E27FC236}">
                <a16:creationId xmlns:a16="http://schemas.microsoft.com/office/drawing/2014/main" id="{6FD66FAC-2E99-4188-9B9A-589862C4B314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62325" y="1981200"/>
            <a:ext cx="3109959" cy="4876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4632159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Click="0" advTm="2000">
        <p15:prstTrans prst="peelOff"/>
      </p:transition>
    </mc:Choice>
    <mc:Fallback xmlns="">
      <p:transition spd="slow" advClick="0" advTm="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decel="14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7000" fill="hold"/>
                                        <p:tgtEl>
                                          <p:spTgt spid="6"/>
                                        </p:tgtEl>
                                      </p:cBhvr>
                                      <p:by x="50000" y="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n 4">
            <a:extLst>
              <a:ext uri="{FF2B5EF4-FFF2-40B4-BE49-F238E27FC236}">
                <a16:creationId xmlns:a16="http://schemas.microsoft.com/office/drawing/2014/main" id="{B8F5A692-285D-46CF-AFDC-B130F20264F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1999" cy="6858000"/>
          </a:xfrm>
          <a:prstGeom prst="rect">
            <a:avLst/>
          </a:prstGeom>
        </p:spPr>
      </p:pic>
      <p:sp>
        <p:nvSpPr>
          <p:cNvPr id="2" name="Rectángulo 1">
            <a:extLst>
              <a:ext uri="{FF2B5EF4-FFF2-40B4-BE49-F238E27FC236}">
                <a16:creationId xmlns:a16="http://schemas.microsoft.com/office/drawing/2014/main" id="{2D216DDE-9805-4F54-8F41-BAAC08EFEDF8}"/>
              </a:ext>
            </a:extLst>
          </p:cNvPr>
          <p:cNvSpPr/>
          <p:nvPr/>
        </p:nvSpPr>
        <p:spPr>
          <a:xfrm>
            <a:off x="0" y="0"/>
            <a:ext cx="12191999" cy="6858000"/>
          </a:xfrm>
          <a:prstGeom prst="rect">
            <a:avLst/>
          </a:prstGeom>
          <a:blipFill dpi="0" rotWithShape="1">
            <a:blip r:embed="rId3">
              <a:alphaModFix amt="9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 dirty="0"/>
          </a:p>
        </p:txBody>
      </p:sp>
      <p:pic>
        <p:nvPicPr>
          <p:cNvPr id="7" name="Imagen 6">
            <a:extLst>
              <a:ext uri="{FF2B5EF4-FFF2-40B4-BE49-F238E27FC236}">
                <a16:creationId xmlns:a16="http://schemas.microsoft.com/office/drawing/2014/main" id="{A5ACFE80-C177-423F-A01A-9C6F0C76A9BF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47668" y="5826369"/>
            <a:ext cx="911274" cy="1031631"/>
          </a:xfrm>
          <a:prstGeom prst="rect">
            <a:avLst/>
          </a:prstGeom>
        </p:spPr>
      </p:pic>
      <p:pic>
        <p:nvPicPr>
          <p:cNvPr id="8" name="Imagen 7">
            <a:extLst>
              <a:ext uri="{FF2B5EF4-FFF2-40B4-BE49-F238E27FC236}">
                <a16:creationId xmlns:a16="http://schemas.microsoft.com/office/drawing/2014/main" id="{5349AC18-64FA-482A-A865-968D7077ED9C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31434" y="5826369"/>
            <a:ext cx="911274" cy="1031631"/>
          </a:xfrm>
          <a:prstGeom prst="rect">
            <a:avLst/>
          </a:prstGeom>
        </p:spPr>
      </p:pic>
      <p:pic>
        <p:nvPicPr>
          <p:cNvPr id="6" name="Imagen 5">
            <a:extLst>
              <a:ext uri="{FF2B5EF4-FFF2-40B4-BE49-F238E27FC236}">
                <a16:creationId xmlns:a16="http://schemas.microsoft.com/office/drawing/2014/main" id="{86913B52-CBAE-49B9-8329-1246466E8A57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7966" y="5486223"/>
            <a:ext cx="1211736" cy="1371777"/>
          </a:xfrm>
          <a:prstGeom prst="rect">
            <a:avLst/>
          </a:prstGeom>
        </p:spPr>
      </p:pic>
      <p:pic>
        <p:nvPicPr>
          <p:cNvPr id="3" name="Imagen 2">
            <a:extLst>
              <a:ext uri="{FF2B5EF4-FFF2-40B4-BE49-F238E27FC236}">
                <a16:creationId xmlns:a16="http://schemas.microsoft.com/office/drawing/2014/main" id="{53378AF9-D146-43B8-A299-86EB45081DC8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15200" y="1981200"/>
            <a:ext cx="4876800" cy="4876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79501518"/>
      </p:ext>
    </p:extLst>
  </p:cSld>
  <p:clrMapOvr>
    <a:masterClrMapping/>
  </p:clrMapOvr>
  <p:transition spd="slow" advClick="0" advTm="9487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0" presetClass="path" presetSubtype="0" repeatCount="indefinite" accel="50000" decel="50000" fill="hold" nodeType="with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animMotion origin="layout" path="M 0.03425 0.05787 L 0.03425 0.05787 L 0.04232 0.03519 C 0.04297 0.0331 0.04453 0.02894 0.04453 0.02894 C 0.04492 0.02708 0.04505 0.02477 0.0457 0.02292 C 0.04622 0.0213 0.04714 0.01991 0.04805 0.01875 C 0.04948 0.01667 0.05104 0.01458 0.05261 0.01273 C 0.05495 0.00972 0.05755 0.00787 0.05951 0.0044 C 0.06497 -0.00532 0.06172 -0.00023 0.06992 -0.00995 C 0.07109 -0.01134 0.07214 -0.01319 0.07344 -0.01412 C 0.07982 -0.01782 0.07409 -0.01389 0.08034 -0.02014 C 0.08177 -0.02176 0.08346 -0.02269 0.0849 -0.02431 C 0.08737 -0.02685 0.08919 -0.03102 0.09193 -0.03241 C 0.09297 -0.0331 0.09427 -0.03356 0.09531 -0.03449 C 0.09662 -0.03565 0.09753 -0.03773 0.09883 -0.03866 C 0.10182 -0.04051 0.10807 -0.04282 0.10807 -0.04282 C 0.11497 -0.04213 0.12188 -0.04236 0.12878 -0.04074 C 0.13047 -0.04028 0.13177 -0.03773 0.13346 -0.03657 C 0.13568 -0.03495 0.13828 -0.03495 0.14037 -0.03241 C 0.14883 -0.02245 0.13815 -0.03472 0.14844 -0.02431 C 0.15469 -0.01806 0.14896 -0.02199 0.15534 -0.01806 C 0.1569 -0.01412 0.15794 -0.00926 0.1599 -0.00579 C 0.16107 -0.0037 0.16237 -0.00185 0.16341 0.00023 C 0.1707 0.01574 0.16133 -0.00139 0.16797 0.01065 C 0.16914 0.00995 0.17044 0.00972 0.17149 0.00856 C 0.17331 0.00648 0.175 0.00116 0.17604 -0.00185 C 0.17643 -0.0044 0.17761 -0.01319 0.17839 -0.0162 C 0.17904 -0.01829 0.18021 -0.01991 0.18073 -0.02222 C 0.1862 -0.04421 0.18008 -0.02685 0.18529 -0.04074 C 0.18568 -0.04329 0.18685 -0.05208 0.18763 -0.05509 C 0.18828 -0.05718 0.18932 -0.05903 0.18997 -0.06134 C 0.19089 -0.06528 0.19154 -0.06944 0.19232 -0.07361 C 0.19258 -0.07569 0.19271 -0.07778 0.19336 -0.07963 C 0.19414 -0.08171 0.19505 -0.08356 0.1957 -0.08588 C 0.1987 -0.09653 0.19466 -0.08819 0.19922 -0.09606 C 0.19961 -0.09815 0.19961 -0.10046 0.20039 -0.10231 C 0.20117 -0.10417 0.20261 -0.10532 0.20378 -0.10625 C 0.20547 -0.10787 0.21042 -0.10972 0.21185 -0.11042 C 0.21719 -0.10972 0.22266 -0.11019 0.228 -0.10833 C 0.22943 -0.10787 0.23021 -0.10509 0.23151 -0.1044 C 0.23333 -0.10301 0.23529 -0.10301 0.23724 -0.10231 C 0.25013 -0.09074 0.23386 -0.1044 0.24649 -0.09606 C 0.24805 -0.09514 0.24948 -0.09329 0.25104 -0.0919 C 0.25221 -0.0912 0.25339 -0.09074 0.25456 -0.09005 C 0.26003 -0.08333 0.25664 -0.08657 0.26497 -0.08171 L 0.26836 -0.07963 C 0.26953 -0.07894 0.27083 -0.07894 0.27188 -0.07755 C 0.27982 -0.06829 0.27617 -0.07106 0.28229 -0.06736 C 0.28333 -0.06528 0.28646 -0.05949 0.28802 -0.05926 C 0.29076 -0.0588 0.29336 -0.06065 0.29609 -0.06134 C 0.29727 -0.0625 0.29831 -0.06412 0.29961 -0.06528 C 0.30065 -0.0662 0.30195 -0.0662 0.303 -0.06736 C 0.31458 -0.07917 0.30287 -0.06852 0.3099 -0.07755 C 0.31589 -0.08519 0.31524 -0.08171 0.32031 -0.09005 C 0.32279 -0.09375 0.32448 -0.09907 0.32721 -0.10231 C 0.32839 -0.1037 0.32969 -0.10463 0.33073 -0.10625 C 0.3332 -0.11019 0.33529 -0.11458 0.33763 -0.11875 C 0.3388 -0.12083 0.33971 -0.12315 0.34115 -0.12477 L 0.34453 -0.12894 C 0.35117 -0.14653 0.34323 -0.12431 0.34805 -0.1412 C 0.34987 -0.14792 0.35313 -0.15231 0.35612 -0.15764 C 0.3569 -0.15903 0.35755 -0.16065 0.35846 -0.16181 C 0.35951 -0.16319 0.36055 -0.16481 0.36185 -0.16574 C 0.36406 -0.16759 0.36875 -0.16991 0.36875 -0.16991 C 0.37526 -0.16921 0.3819 -0.16898 0.38841 -0.16782 C 0.39271 -0.16713 0.39583 -0.16551 0.4 -0.16389 C 0.40104 -0.1625 0.40208 -0.16065 0.40339 -0.15972 C 0.4056 -0.15787 0.40807 -0.15694 0.41029 -0.15556 L 0.4138 -0.15347 L 0.41719 -0.15139 L 0.4207 -0.14954 C 0.42383 -0.15023 0.42695 -0.15 0.42995 -0.15139 C 0.43125 -0.15208 0.43216 -0.1544 0.43346 -0.15556 C 0.43451 -0.15648 0.43568 -0.15694 0.43685 -0.15764 C 0.44284 -0.16829 0.44128 -0.16644 0.44727 -0.17407 C 0.44844 -0.17546 0.44948 -0.17708 0.45065 -0.17824 C 0.45182 -0.17917 0.453 -0.17963 0.45417 -0.18032 C 0.45573 -0.18287 0.45703 -0.18634 0.45872 -0.18843 C 0.46732 -0.19861 0.45794 -0.18681 0.46458 -0.19653 C 0.46602 -0.19884 0.46771 -0.20069 0.46914 -0.20278 C 0.47005 -0.20394 0.47057 -0.20579 0.47149 -0.20694 C 0.47253 -0.20833 0.47383 -0.20949 0.475 -0.21088 C 0.47617 -0.21273 0.47708 -0.21528 0.47839 -0.21713 C 0.48333 -0.22454 0.48008 -0.21875 0.48529 -0.22338 C 0.48659 -0.22431 0.4875 -0.22639 0.4888 -0.22731 C 0.4905 -0.22894 0.49544 -0.23079 0.49688 -0.23148 C 0.50221 -0.23079 0.50768 -0.23056 0.51302 -0.2294 C 0.51419 -0.22917 0.51524 -0.22801 0.51654 -0.22731 C 0.51836 -0.22662 0.52031 -0.22593 0.52227 -0.22523 C 0.52383 -0.22407 0.52539 -0.22269 0.52682 -0.2213 C 0.52813 -0.21991 0.52904 -0.21782 0.53034 -0.21713 C 0.53255 -0.21574 0.5349 -0.21574 0.53724 -0.21505 C 0.53958 -0.21366 0.5418 -0.21227 0.54414 -0.21088 C 0.5457 -0.21019 0.54727 -0.20972 0.54883 -0.20903 C 0.55117 -0.20764 0.55339 -0.20579 0.55573 -0.20486 C 0.5599 -0.20301 0.56953 -0.20139 0.57305 -0.20069 C 0.58177 -0.1956 0.57852 -0.19306 0.58333 -0.20486 C 0.58555 -0.2162 0.58333 -0.20602 0.58685 -0.21713 C 0.58776 -0.21991 0.58815 -0.22292 0.58919 -0.22523 C 0.59011 -0.22778 0.59167 -0.22917 0.59258 -0.23148 C 0.59844 -0.24583 0.59232 -0.2338 0.59609 -0.24583 C 0.59609 -0.24583 0.60182 -0.26134 0.603 -0.26435 C 0.60378 -0.26644 0.60482 -0.26806 0.60534 -0.27037 C 0.60651 -0.27685 0.60768 -0.28495 0.61107 -0.28889 C 0.61224 -0.29028 0.61341 -0.29167 0.61458 -0.29306 C 0.61576 -0.29468 0.62083 -0.30162 0.62266 -0.30324 C 0.6237 -0.30417 0.62487 -0.30463 0.62604 -0.30532 L 0.63307 -0.30324 C 0.63568 -0.30255 0.63841 -0.30255 0.64115 -0.30116 C 0.64271 -0.30046 0.64401 -0.29815 0.6457 -0.29722 C 0.64753 -0.29606 0.64961 -0.29583 0.65143 -0.29514 C 0.6638 -0.28634 0.64987 -0.29514 0.66537 -0.28889 C 0.66771 -0.28796 0.67227 -0.28472 0.67227 -0.28472 C 0.68086 -0.28981 0.6694 -0.28218 0.68034 -0.29514 C 0.68151 -0.29653 0.68268 -0.29769 0.68372 -0.29931 C 0.68464 -0.30046 0.68516 -0.30208 0.68607 -0.30324 C 0.68828 -0.30625 0.69076 -0.3088 0.69297 -0.31157 L 0.69987 -0.31968 C 0.70104 -0.32037 0.70234 -0.3206 0.70339 -0.32176 C 0.70586 -0.32407 0.70768 -0.32847 0.71029 -0.32986 C 0.71263 -0.33125 0.71484 -0.3331 0.71719 -0.33403 C 0.71875 -0.33472 0.72031 -0.33519 0.72188 -0.33611 C 0.72839 -0.34005 0.72617 -0.34028 0.73229 -0.34236 C 0.7349 -0.34306 0.73763 -0.34375 0.74037 -0.34421 C 0.74688 -0.34375 0.75339 -0.34375 0.7599 -0.34236 C 0.76237 -0.34167 0.76445 -0.33843 0.7668 -0.33819 C 0.78229 -0.33611 0.77682 -0.33611 0.78307 -0.33611 L 0.78307 -0.33611 L 0.78307 -0.33611 L 0.78307 -0.33611 L 0.78307 -0.33611 L 0.78307 -0.33611 " pathEditMode="relative" ptsTypes="AAAAAAAAAAAAAAAAAAAAAAAAAAAAAAAAAAAAAAAAAAAAAAAAAAAAAAAAAAAAAAAAAAAAAAAAAAAAAAAAAAAAAAAAAAAAAAAAAAAAAAAAAAAAAAAAAAAAAAAAAAAAAAAAAAAA">
                                      <p:cBhvr>
                                        <p:cTn id="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10" presetID="0" presetClass="path" presetSubtype="0" repeatCount="indefinite" accel="50000" decel="50000" fill="hold" nodeType="withEffect">
                                  <p:stCondLst>
                                    <p:cond delay="100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animMotion origin="layout" path="M 0.03425 0.05787 L 0.03425 0.0581 L 0.04232 0.03518 C 0.04297 0.0331 0.04453 0.02893 0.04453 0.02917 C 0.04492 0.02708 0.04505 0.02477 0.0457 0.02292 C 0.04623 0.02129 0.04714 0.01991 0.04805 0.01875 C 0.04948 0.01667 0.05104 0.01458 0.05261 0.01273 C 0.05495 0.00972 0.05755 0.00787 0.05951 0.0044 C 0.06498 -0.00533 0.06172 -0.00023 0.06992 -0.00996 C 0.0711 -0.01134 0.07214 -0.0132 0.07344 -0.01412 C 0.07982 -0.01783 0.07409 -0.01389 0.08034 -0.02014 C 0.08177 -0.02176 0.08347 -0.02269 0.0849 -0.02431 C 0.08737 -0.02685 0.08919 -0.03102 0.09193 -0.03241 C 0.09297 -0.0331 0.09427 -0.03357 0.09531 -0.03449 C 0.09662 -0.03565 0.09753 -0.03773 0.09883 -0.03866 C 0.10182 -0.04051 0.10807 -0.04283 0.10807 -0.04259 C 0.11498 -0.04213 0.12188 -0.04236 0.12878 -0.04074 C 0.13047 -0.04028 0.13177 -0.03773 0.13347 -0.03658 C 0.13568 -0.03496 0.13828 -0.03496 0.14037 -0.03241 C 0.14883 -0.02246 0.13815 -0.03472 0.14844 -0.02431 C 0.15469 -0.01806 0.14896 -0.02199 0.15534 -0.01806 C 0.1569 -0.01412 0.15794 -0.00926 0.1599 -0.00579 C 0.16107 -0.00371 0.16237 -0.00185 0.16341 0.00023 C 0.1707 0.01574 0.16133 -0.00139 0.16797 0.01065 C 0.16914 0.00995 0.17044 0.00972 0.17149 0.00856 C 0.17318 0.00648 0.17487 0.00116 0.17604 -0.00185 C 0.17643 -0.0044 0.17761 -0.0132 0.17839 -0.01621 C 0.17904 -0.01829 0.18021 -0.01991 0.18073 -0.02222 C 0.1862 -0.04421 0.18008 -0.02685 0.18529 -0.04074 C 0.18568 -0.04329 0.18685 -0.05208 0.18763 -0.05509 C 0.18828 -0.05718 0.18932 -0.05903 0.18998 -0.06134 C 0.19089 -0.06528 0.19154 -0.06945 0.19232 -0.07361 C 0.19258 -0.0757 0.19271 -0.07778 0.19336 -0.07963 C 0.19414 -0.08171 0.19505 -0.08357 0.1957 -0.08588 C 0.1987 -0.09653 0.19466 -0.0882 0.19922 -0.09607 C 0.19961 -0.09815 0.19961 -0.10046 0.20039 -0.10232 C 0.20117 -0.10417 0.20261 -0.10533 0.20378 -0.10625 C 0.20547 -0.10787 0.21042 -0.10972 0.21185 -0.11042 C 0.21719 -0.10972 0.22266 -0.11019 0.228 -0.10833 C 0.22943 -0.10787 0.23021 -0.10509 0.23151 -0.1044 C 0.23334 -0.10301 0.23529 -0.10301 0.23724 -0.10232 C 0.25013 -0.09074 0.23386 -0.1044 0.24649 -0.09607 C 0.24805 -0.09514 0.24948 -0.09329 0.25104 -0.0919 C 0.25222 -0.09121 0.25339 -0.09074 0.25456 -0.09005 C 0.26003 -0.08333 0.25664 -0.08658 0.26498 -0.08171 L 0.26836 -0.07963 C 0.26953 -0.07894 0.27084 -0.07894 0.27188 -0.07755 C 0.27982 -0.06829 0.27617 -0.07107 0.28229 -0.06736 C 0.28334 -0.06528 0.28646 -0.05949 0.28802 -0.05926 C 0.29076 -0.0588 0.29336 -0.06065 0.2961 -0.06134 C 0.29727 -0.0625 0.29831 -0.06412 0.29961 -0.06528 C 0.30065 -0.06621 0.30195 -0.06621 0.303 -0.06736 C 0.31459 -0.07917 0.30287 -0.06852 0.3099 -0.07755 C 0.31589 -0.08519 0.31524 -0.08171 0.32031 -0.09005 C 0.32279 -0.09375 0.32448 -0.09908 0.32722 -0.10232 C 0.32839 -0.10371 0.32969 -0.10463 0.33073 -0.10625 C 0.3332 -0.11019 0.33529 -0.11458 0.33763 -0.11875 C 0.3388 -0.12083 0.33972 -0.12315 0.34115 -0.12477 L 0.34453 -0.12894 C 0.35117 -0.14653 0.34323 -0.12431 0.34805 -0.14121 C 0.34974 -0.14792 0.35313 -0.15232 0.35612 -0.15764 C 0.3569 -0.15903 0.35755 -0.16065 0.35847 -0.16181 C 0.35951 -0.1632 0.36042 -0.16482 0.36185 -0.16574 C 0.36406 -0.16759 0.36875 -0.16991 0.36875 -0.16968 C 0.37526 -0.16921 0.3819 -0.16898 0.38841 -0.16783 C 0.39258 -0.16713 0.39584 -0.16551 0.39987 -0.16389 C 0.40104 -0.1625 0.40209 -0.16065 0.40326 -0.15972 C 0.4056 -0.15787 0.40807 -0.15695 0.41029 -0.15556 L 0.4138 -0.15347 L 0.41719 -0.15139 L 0.4207 -0.14954 C 0.42383 -0.15023 0.42682 -0.15 0.42982 -0.15139 C 0.43125 -0.15208 0.43203 -0.1544 0.43347 -0.15556 C 0.43451 -0.15648 0.43568 -0.15695 0.43672 -0.15764 C 0.44271 -0.16829 0.44128 -0.16644 0.44727 -0.17408 C 0.44844 -0.17546 0.44948 -0.17708 0.45065 -0.17824 C 0.45182 -0.17917 0.453 -0.17963 0.45417 -0.18033 C 0.45573 -0.18287 0.45703 -0.18634 0.45873 -0.18843 C 0.46732 -0.19861 0.45794 -0.18681 0.46459 -0.19653 C 0.46602 -0.19884 0.46771 -0.2007 0.46914 -0.20278 C 0.47005 -0.20394 0.47057 -0.20579 0.47149 -0.20695 C 0.47253 -0.20833 0.47383 -0.20949 0.475 -0.21088 C 0.47617 -0.21273 0.47709 -0.21528 0.47839 -0.21713 C 0.48334 -0.22454 0.48008 -0.21875 0.48529 -0.22338 C 0.48659 -0.22431 0.4875 -0.22639 0.4888 -0.22732 C 0.4905 -0.22894 0.49544 -0.23079 0.49688 -0.23148 C 0.50222 -0.23079 0.50768 -0.23056 0.51302 -0.2294 C 0.51419 -0.22917 0.51524 -0.22801 0.51654 -0.22732 C 0.51836 -0.22662 0.52031 -0.22593 0.52227 -0.22523 C 0.52383 -0.22408 0.52539 -0.22269 0.52682 -0.2213 C 0.52813 -0.21991 0.52904 -0.21783 0.53034 -0.21713 C 0.53255 -0.21574 0.5349 -0.21574 0.53724 -0.21505 C 0.53959 -0.21366 0.5418 -0.21227 0.54414 -0.21088 C 0.5457 -0.21019 0.54727 -0.20972 0.54883 -0.20903 C 0.55117 -0.20764 0.55339 -0.20579 0.55573 -0.20486 C 0.5599 -0.20301 0.56953 -0.20139 0.57305 -0.2007 C 0.58164 -0.1956 0.57852 -0.19306 0.58334 -0.20486 C 0.58555 -0.21621 0.58334 -0.20602 0.58685 -0.21713 C 0.58776 -0.21991 0.58815 -0.22292 0.58919 -0.22523 C 0.59011 -0.22778 0.59167 -0.22917 0.59258 -0.23148 C 0.59844 -0.24583 0.59232 -0.2338 0.5961 -0.24583 C 0.5961 -0.2456 0.60182 -0.26134 0.603 -0.26435 C 0.60378 -0.26644 0.60482 -0.26806 0.60534 -0.27037 C 0.60651 -0.27685 0.60768 -0.28496 0.61107 -0.28889 C 0.61224 -0.29028 0.61341 -0.29167 0.61459 -0.29306 C 0.61563 -0.29468 0.62084 -0.30162 0.62253 -0.30324 C 0.6237 -0.30417 0.62487 -0.30463 0.62604 -0.30533 L 0.63307 -0.30324 C 0.63568 -0.30255 0.63841 -0.30255 0.64102 -0.30116 C 0.64271 -0.30046 0.64388 -0.29815 0.6457 -0.29722 C 0.64753 -0.29607 0.64961 -0.29583 0.65143 -0.29514 C 0.6638 -0.28634 0.64974 -0.29514 0.66537 -0.28889 C 0.66771 -0.28796 0.67214 -0.28472 0.67214 -0.28449 C 0.68086 -0.28982 0.66927 -0.28218 0.68034 -0.29514 C 0.68151 -0.29653 0.68268 -0.29769 0.68373 -0.29931 C 0.68464 -0.30046 0.68516 -0.30208 0.68607 -0.30324 C 0.68828 -0.30625 0.69063 -0.3088 0.69297 -0.31158 L 0.69987 -0.31968 C 0.70104 -0.32037 0.70235 -0.3206 0.70326 -0.32176 C 0.70586 -0.32408 0.70768 -0.32847 0.71016 -0.32986 C 0.71263 -0.33125 0.71485 -0.3331 0.71719 -0.33403 C 0.71875 -0.33472 0.72031 -0.33519 0.72175 -0.33611 C 0.72839 -0.34005 0.72617 -0.34028 0.73229 -0.34236 C 0.7349 -0.34306 0.73763 -0.34375 0.74024 -0.34421 C 0.74688 -0.34375 0.75339 -0.34375 0.75977 -0.34236 C 0.76237 -0.34167 0.76445 -0.33843 0.76654 -0.3382 C 0.78216 -0.33611 0.77682 -0.33611 0.78307 -0.33611 L 0.78307 -0.33588 L 0.78307 -0.33611 L 0.78307 -0.33588 L 0.78307 -0.33611 L 0.78307 -0.33588 " pathEditMode="relative" rAng="0" ptsTypes="AAAAAAAAAAAAAAAAAAAAAAAAAAAAAAAAAAAAAAAAAAAAAAAAAAAAAAAAAAAAAAAAAAAAAAAAAAAAAAAAAAAAAAAAAAAAAAAAAAAAAAAAAAAAAAAAAAAAAAAAAAAAAAAAAAAA">
                                      <p:cBhvr>
                                        <p:cTn id="1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7435" y="-20093"/>
                                    </p:animMotion>
                                  </p:childTnLst>
                                </p:cTn>
                              </p:par>
                              <p:par>
                                <p:cTn id="12" presetID="0" presetClass="path" presetSubtype="0" repeatCount="indefinite" accel="50000" decel="50000" fill="hold" nodeType="withEffect">
                                  <p:stCondLst>
                                    <p:cond delay="150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animMotion origin="layout" path="M 0.03425 0.05787 L 0.03425 0.0581 L 0.04232 0.03518 C 0.04297 0.0331 0.04453 0.02893 0.04453 0.02917 C 0.04492 0.02708 0.04505 0.02477 0.0457 0.02292 C 0.04622 0.02129 0.04714 0.01991 0.04805 0.01875 C 0.04948 0.01667 0.05104 0.01458 0.0526 0.01273 C 0.05495 0.00972 0.05755 0.00787 0.05951 0.0044 C 0.06497 -0.00533 0.06172 -0.00023 0.06992 -0.00996 C 0.07109 -0.01134 0.07214 -0.0132 0.07344 -0.01412 C 0.07982 -0.01783 0.07409 -0.01389 0.08034 -0.02014 C 0.08177 -0.02176 0.08346 -0.02269 0.0849 -0.02431 C 0.08737 -0.02685 0.08919 -0.03102 0.09193 -0.03241 C 0.09297 -0.0331 0.09427 -0.03357 0.09531 -0.03449 C 0.09662 -0.03565 0.09753 -0.03773 0.09883 -0.03866 C 0.10182 -0.04051 0.10807 -0.04283 0.10807 -0.04259 C 0.11497 -0.04213 0.12188 -0.04236 0.12878 -0.04074 C 0.13047 -0.04028 0.13177 -0.03773 0.13346 -0.03658 C 0.13568 -0.03496 0.13828 -0.03496 0.14037 -0.03241 C 0.14883 -0.02246 0.13815 -0.03472 0.14844 -0.02431 C 0.15469 -0.01806 0.14896 -0.02199 0.15534 -0.01806 C 0.1569 -0.01412 0.15794 -0.00926 0.1599 -0.00579 C 0.16107 -0.00371 0.16237 -0.00185 0.16341 0.00023 C 0.1707 0.01574 0.16133 -0.00139 0.16797 0.01065 C 0.16914 0.00995 0.17044 0.00972 0.17149 0.00856 C 0.17318 0.00648 0.17487 0.00116 0.17604 -0.00185 C 0.17643 -0.0044 0.1776 -0.0132 0.17839 -0.01621 C 0.17904 -0.01829 0.18021 -0.01991 0.18073 -0.02222 C 0.1862 -0.04421 0.18008 -0.02685 0.18529 -0.04074 C 0.18568 -0.04329 0.18685 -0.05208 0.18763 -0.05509 C 0.18828 -0.05718 0.18932 -0.05903 0.18997 -0.06134 C 0.19089 -0.06528 0.19154 -0.06945 0.19232 -0.07361 C 0.19258 -0.0757 0.19271 -0.07778 0.19336 -0.07963 C 0.19414 -0.08171 0.19505 -0.08357 0.1957 -0.08588 C 0.1987 -0.09653 0.19466 -0.0882 0.19922 -0.09607 C 0.19961 -0.09815 0.19961 -0.10046 0.20039 -0.10232 C 0.20117 -0.10417 0.2026 -0.10533 0.20378 -0.10625 C 0.20547 -0.10787 0.21042 -0.10972 0.21185 -0.11042 C 0.21719 -0.10972 0.22266 -0.11019 0.228 -0.10833 C 0.22943 -0.10787 0.23021 -0.10509 0.23151 -0.1044 C 0.23333 -0.10301 0.23529 -0.10301 0.23724 -0.10232 C 0.25013 -0.09074 0.23385 -0.1044 0.24649 -0.09607 C 0.24805 -0.09514 0.24948 -0.09329 0.25104 -0.0919 C 0.25221 -0.09121 0.25339 -0.09074 0.25456 -0.09005 C 0.26003 -0.08333 0.25664 -0.08658 0.26497 -0.08171 L 0.26836 -0.07963 C 0.26953 -0.07894 0.27083 -0.07894 0.27188 -0.07755 C 0.27982 -0.06829 0.27617 -0.07107 0.28229 -0.06736 C 0.28333 -0.06528 0.28646 -0.05949 0.28802 -0.05926 C 0.29076 -0.0588 0.29336 -0.06065 0.29609 -0.06134 C 0.29727 -0.0625 0.29831 -0.06412 0.29961 -0.06528 C 0.30065 -0.06621 0.30195 -0.06621 0.303 -0.06736 C 0.31458 -0.07917 0.30287 -0.06852 0.3099 -0.07755 C 0.31589 -0.08519 0.31524 -0.08171 0.32031 -0.09005 C 0.32279 -0.09375 0.32448 -0.09908 0.32721 -0.10232 C 0.32839 -0.10371 0.32969 -0.10463 0.33073 -0.10625 C 0.3332 -0.11019 0.33529 -0.11458 0.33763 -0.11875 C 0.3388 -0.12083 0.33971 -0.12315 0.34115 -0.12477 L 0.34453 -0.12894 C 0.35117 -0.14653 0.34323 -0.12431 0.34805 -0.14121 C 0.34974 -0.14792 0.35313 -0.15232 0.35612 -0.15764 C 0.3569 -0.15903 0.35755 -0.16065 0.35846 -0.16181 C 0.35951 -0.1632 0.36042 -0.16482 0.36185 -0.16574 C 0.36406 -0.16759 0.36875 -0.16991 0.36875 -0.16968 C 0.37526 -0.16921 0.3819 -0.16898 0.38841 -0.16783 C 0.39258 -0.16713 0.39583 -0.16551 0.39987 -0.16389 C 0.40104 -0.1625 0.40208 -0.16065 0.40326 -0.15972 C 0.4056 -0.15787 0.40807 -0.15695 0.41029 -0.15556 L 0.4138 -0.15347 L 0.41719 -0.15139 L 0.4207 -0.14954 C 0.42383 -0.15023 0.42682 -0.15 0.42982 -0.15139 C 0.43125 -0.15208 0.43203 -0.1544 0.43346 -0.15556 C 0.43451 -0.15648 0.43568 -0.15695 0.43672 -0.15764 C 0.44271 -0.16829 0.44128 -0.16644 0.44727 -0.17408 C 0.44844 -0.17546 0.44948 -0.17708 0.45065 -0.17824 C 0.45182 -0.17917 0.453 -0.17963 0.45417 -0.18033 C 0.45573 -0.18287 0.45703 -0.18634 0.45872 -0.18843 C 0.46732 -0.19861 0.45794 -0.18681 0.46458 -0.19653 C 0.46602 -0.19884 0.46771 -0.2007 0.46914 -0.20278 C 0.47005 -0.20394 0.47057 -0.20579 0.47149 -0.20695 C 0.47253 -0.20833 0.47383 -0.20949 0.475 -0.21088 C 0.47617 -0.21273 0.47708 -0.21528 0.47839 -0.21713 C 0.48333 -0.22454 0.48008 -0.21875 0.48529 -0.22338 C 0.48659 -0.22431 0.4875 -0.22639 0.4888 -0.22732 C 0.4905 -0.22894 0.49544 -0.23079 0.49688 -0.23148 C 0.50221 -0.23079 0.50768 -0.23056 0.51302 -0.2294 C 0.51419 -0.22917 0.51524 -0.22801 0.51654 -0.22732 C 0.51836 -0.22662 0.52031 -0.22593 0.52227 -0.22523 C 0.52383 -0.22408 0.52539 -0.22269 0.52682 -0.2213 C 0.52813 -0.21991 0.52904 -0.21783 0.53034 -0.21713 C 0.53255 -0.21574 0.5349 -0.21574 0.53724 -0.21505 C 0.53958 -0.21366 0.5418 -0.21227 0.54414 -0.21088 C 0.5457 -0.21019 0.54727 -0.20972 0.54883 -0.20903 C 0.55117 -0.20764 0.55339 -0.20579 0.55573 -0.20486 C 0.5599 -0.20301 0.56953 -0.20139 0.57305 -0.2007 C 0.58164 -0.1956 0.57852 -0.19306 0.58333 -0.20486 C 0.58555 -0.21621 0.58333 -0.20602 0.58685 -0.21713 C 0.58776 -0.21991 0.58815 -0.22292 0.58919 -0.22523 C 0.5901 -0.22778 0.59167 -0.22917 0.59258 -0.23148 C 0.59844 -0.24583 0.59232 -0.2338 0.59609 -0.24583 C 0.59609 -0.2456 0.60182 -0.26134 0.603 -0.26435 C 0.60378 -0.26644 0.60482 -0.26806 0.60534 -0.27037 C 0.60651 -0.27685 0.60768 -0.28496 0.61107 -0.28889 C 0.61224 -0.29028 0.61341 -0.29167 0.61458 -0.29306 C 0.61563 -0.29468 0.62083 -0.30162 0.62253 -0.30324 C 0.6237 -0.30417 0.62487 -0.30463 0.62604 -0.30533 L 0.63307 -0.30324 C 0.63568 -0.30255 0.63841 -0.30255 0.64102 -0.30116 C 0.64271 -0.30046 0.64388 -0.29815 0.6457 -0.29722 C 0.64753 -0.29607 0.64961 -0.29583 0.65143 -0.29514 C 0.6638 -0.28634 0.64974 -0.29514 0.66537 -0.28889 C 0.66771 -0.28796 0.67214 -0.28472 0.67214 -0.28449 C 0.68086 -0.28982 0.66927 -0.28218 0.68034 -0.29514 C 0.68151 -0.29653 0.68268 -0.29769 0.68372 -0.29931 C 0.68464 -0.30046 0.68516 -0.30208 0.68607 -0.30324 C 0.68828 -0.30625 0.69063 -0.3088 0.69297 -0.31158 L 0.69987 -0.31968 C 0.70104 -0.32037 0.70234 -0.3206 0.70326 -0.32176 C 0.70586 -0.32408 0.70768 -0.32847 0.71016 -0.32986 C 0.71263 -0.33125 0.71484 -0.3331 0.71719 -0.33403 C 0.71875 -0.33472 0.72031 -0.33519 0.72175 -0.33611 C 0.72839 -0.34005 0.72617 -0.34028 0.73229 -0.34236 C 0.7349 -0.34306 0.73763 -0.34375 0.74024 -0.34421 C 0.74688 -0.34375 0.75339 -0.34375 0.75977 -0.34236 C 0.76237 -0.34167 0.76445 -0.33843 0.76654 -0.3382 C 0.78216 -0.33611 0.77682 -0.33611 0.78307 -0.33611 L 0.78307 -0.33588 L 0.78307 -0.33611 L 0.78307 -0.33588 L 0.78307 -0.33611 L 0.78307 -0.33588 " pathEditMode="relative" rAng="0" ptsTypes="AAAAAAAAAAAAAAAAAAAAAAAAAAAAAAAAAAAAAAAAAAAAAAAAAAAAAAAAAAAAAAAAAAAAAAAAAAAAAAAAAAAAAAAAAAAAAAAAAAAAAAAAAAAAAAAAAAAAAAAAAAAAAAAAAAAA">
                                      <p:cBhvr>
                                        <p:cTn id="1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7435" y="-2009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>
            <a:extLst>
              <a:ext uri="{FF2B5EF4-FFF2-40B4-BE49-F238E27FC236}">
                <a16:creationId xmlns:a16="http://schemas.microsoft.com/office/drawing/2014/main" id="{27AAA8E4-D26F-4780-ACF7-D0B2F7CDB5E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238250"/>
            <a:ext cx="12192000" cy="8096250"/>
          </a:xfrm>
          <a:prstGeom prst="rect">
            <a:avLst/>
          </a:prstGeom>
        </p:spPr>
      </p:pic>
      <p:sp>
        <p:nvSpPr>
          <p:cNvPr id="5" name="Rectángulo 4">
            <a:extLst>
              <a:ext uri="{FF2B5EF4-FFF2-40B4-BE49-F238E27FC236}">
                <a16:creationId xmlns:a16="http://schemas.microsoft.com/office/drawing/2014/main" id="{5B4CD9D8-6B1A-4C7A-9366-5DB9970739F4}"/>
              </a:ext>
            </a:extLst>
          </p:cNvPr>
          <p:cNvSpPr/>
          <p:nvPr/>
        </p:nvSpPr>
        <p:spPr>
          <a:xfrm>
            <a:off x="1" y="-759656"/>
            <a:ext cx="12192000" cy="7617655"/>
          </a:xfrm>
          <a:prstGeom prst="rect">
            <a:avLst/>
          </a:prstGeom>
          <a:blipFill dpi="0" rotWithShape="1">
            <a:blip r:embed="rId3">
              <a:alphaModFix amt="9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 dirty="0"/>
          </a:p>
        </p:txBody>
      </p:sp>
      <p:pic>
        <p:nvPicPr>
          <p:cNvPr id="2" name="Imagen 1">
            <a:extLst>
              <a:ext uri="{FF2B5EF4-FFF2-40B4-BE49-F238E27FC236}">
                <a16:creationId xmlns:a16="http://schemas.microsoft.com/office/drawing/2014/main" id="{FB0B9EDA-0C47-4D4A-94FA-9C1D26BB61A9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0" y="266700"/>
            <a:ext cx="9817160" cy="6591300"/>
          </a:xfrm>
          <a:prstGeom prst="rect">
            <a:avLst/>
          </a:prstGeom>
        </p:spPr>
      </p:pic>
      <p:pic>
        <p:nvPicPr>
          <p:cNvPr id="6" name="Imagen 5">
            <a:extLst>
              <a:ext uri="{FF2B5EF4-FFF2-40B4-BE49-F238E27FC236}">
                <a16:creationId xmlns:a16="http://schemas.microsoft.com/office/drawing/2014/main" id="{B63D63C5-F494-4AEA-8A02-8047E4822617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496233" y="3429000"/>
            <a:ext cx="1211736" cy="1554681"/>
          </a:xfrm>
          <a:prstGeom prst="rect">
            <a:avLst/>
          </a:prstGeom>
        </p:spPr>
      </p:pic>
      <p:pic>
        <p:nvPicPr>
          <p:cNvPr id="7" name="Imagen 6">
            <a:extLst>
              <a:ext uri="{FF2B5EF4-FFF2-40B4-BE49-F238E27FC236}">
                <a16:creationId xmlns:a16="http://schemas.microsoft.com/office/drawing/2014/main" id="{3EDF9E86-AB80-40C3-82AA-E4DBD6A238BC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240760" y="5354325"/>
            <a:ext cx="934417" cy="1198875"/>
          </a:xfrm>
          <a:prstGeom prst="rect">
            <a:avLst/>
          </a:prstGeom>
        </p:spPr>
      </p:pic>
      <p:pic>
        <p:nvPicPr>
          <p:cNvPr id="8" name="Imagen 7">
            <a:extLst>
              <a:ext uri="{FF2B5EF4-FFF2-40B4-BE49-F238E27FC236}">
                <a16:creationId xmlns:a16="http://schemas.microsoft.com/office/drawing/2014/main" id="{321B26E6-850F-4F7B-958F-8AFEF0FAA5C7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957648" y="1850296"/>
            <a:ext cx="934417" cy="11988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300119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8346"/>
    </mc:Choice>
    <mc:Fallback xmlns="">
      <p:transition spd="slow" advClick="0" advTm="8346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2643 0.11042 L -0.02643 0.11042 C -0.02708 0.10093 -0.02852 0.07431 -0.03008 0.06297 C -0.03099 0.05649 -0.03242 0.05024 -0.03359 0.04375 L -0.03542 0.03426 C -0.03685 0.02662 -0.03737 0.0213 -0.04076 0.01528 C -0.04232 0.0125 -0.04453 0.01135 -0.04609 0.0088 C -0.05208 0.00024 -0.05026 -0.00115 -0.0569 -0.00694 C -0.05859 -0.00856 -0.06042 -0.00925 -0.06224 -0.01018 C -0.08438 -0.02083 -0.06953 -0.01226 -0.0819 -0.01967 C -0.0944 -0.01828 -0.1056 -0.02291 -0.11576 -0.01018 C -0.11784 -0.00763 -0.1194 -0.0037 -0.12109 -0.00069 C -0.12175 0.00371 -0.12201 0.00811 -0.12292 0.01204 C -0.12956 0.03982 -0.12396 0.0044 -0.12826 0.03102 C -0.12891 0.03542 -0.12956 0.03959 -0.13008 0.04375 C -0.13151 0.05695 -0.13099 0.06158 -0.13359 0.07246 C -0.13464 0.07686 -0.13529 0.08172 -0.13724 0.08519 C -0.13854 0.0875 -0.14076 0.08727 -0.14258 0.0882 C -0.14375 0.08519 -0.14518 0.08218 -0.14609 0.07871 C -0.14909 0.06852 -0.14635 0.06875 -0.15143 0.05973 C -0.153 0.05695 -0.15508 0.05556 -0.15677 0.05325 C -0.15742 0.05024 -0.15729 0.0463 -0.15859 0.04375 C -0.1599 0.04144 -0.16224 0.0419 -0.16393 0.04075 C -0.17031 0.03588 -0.17109 0.03426 -0.17643 0.02801 C -0.1931 0.02894 -0.20977 0.02917 -0.22643 0.03102 C -0.22839 0.03125 -0.23008 0.03287 -0.23177 0.03426 C -0.23372 0.03612 -0.23542 0.03843 -0.23724 0.04075 C -0.2444 0.07917 -0.23776 0.04028 -0.24258 0.07871 C -0.24297 0.08195 -0.24388 0.08496 -0.24427 0.0882 C -0.24505 0.09352 -0.24609 0.10417 -0.24609 0.10417 L -0.25508 0.09769 L -0.26042 0.0882 C -0.2651 0.08519 -0.26979 0.08172 -0.27461 0.07871 C -0.27695 0.07732 -0.27943 0.07686 -0.28177 0.07547 C -0.28359 0.07477 -0.28542 0.07338 -0.28711 0.07246 C -0.28893 0.07037 -0.2905 0.06713 -0.29258 0.06598 C -0.29714 0.06389 -0.30208 0.06436 -0.30677 0.06297 C -0.30925 0.06227 -0.31159 0.06065 -0.31393 0.05973 C -0.3181 0.06065 -0.32318 0.05811 -0.32643 0.06297 C -0.3306 0.06899 -0.3319 0.0794 -0.33359 0.0882 C -0.33802 0.11181 -0.33542 0.10139 -0.34076 0.12014 C -0.34258 0.1169 -0.34466 0.11412 -0.34609 0.11042 C -0.34714 0.10764 -0.34714 0.10394 -0.34792 0.10093 C -0.34896 0.09653 -0.35052 0.0926 -0.35143 0.0882 C -0.35365 0.07825 -0.35326 0.06575 -0.35677 0.05649 C -0.36042 0.047 -0.3612 0.04561 -0.36393 0.03426 C -0.36471 0.03125 -0.36484 0.02778 -0.36576 0.02477 C -0.36914 0.01389 -0.37279 0.00417 -0.37826 -0.0037 C -0.37982 -0.00625 -0.38177 -0.0081 -0.38359 -0.01018 C -0.38594 -0.01643 -0.38685 -0.02569 -0.39076 -0.02916 C -0.3931 -0.03125 -0.39557 -0.0331 -0.39792 -0.03564 C -0.39974 -0.0375 -0.4013 -0.04027 -0.40326 -0.04189 C -0.40664 -0.04467 -0.41042 -0.04606 -0.41393 -0.04814 C -0.42682 -0.05578 -0.41081 -0.04652 -0.42643 -0.05463 C -0.42826 -0.05555 -0.42995 -0.05671 -0.43177 -0.05787 C -0.43359 -0.05995 -0.43503 -0.06365 -0.43711 -0.06412 C -0.4418 -0.06504 -0.44857 -0.06064 -0.45326 -0.05787 C -0.45495 -0.05463 -0.45716 -0.05208 -0.45859 -0.04814 C -0.46471 -0.03101 -0.46589 -0.02175 -0.46927 -0.0037 L -0.47292 0.01528 C -0.47344 0.01852 -0.47357 0.022 -0.47461 0.02477 L -0.47826 0.03426 L -0.48177 0.05325 C -0.48242 0.05649 -0.48268 0.05996 -0.48359 0.06297 L -0.48529 0.06922 L -0.48529 0.06922 " pathEditMode="relative" ptsTypes="AAAAAAAAAAAAAAAAAAAAAAAAAAAAAAAAAAAAAAAAAAAAAAAAAAAAAAAAAAAAAAAAAA">
                                      <p:cBhvr>
                                        <p:cTn id="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10" presetID="0" presetClass="path" presetSubtype="0" accel="50000" decel="5000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Motion origin="layout" path="M -0.02643 0.11041 L -0.02643 0.11064 C -0.02708 0.10092 -0.02852 0.0743 -0.03008 0.06296 C -0.03099 0.05648 -0.03242 0.05023 -0.03359 0.04375 L -0.03542 0.03425 C -0.03685 0.02662 -0.03737 0.02129 -0.04076 0.01527 C -0.04232 0.0125 -0.04453 0.01134 -0.04609 0.00879 C -0.05208 0.00023 -0.05026 -0.00116 -0.0569 -0.00695 C -0.05859 -0.00857 -0.06042 -0.00926 -0.06224 -0.01019 C -0.08438 -0.02084 -0.06953 -0.01227 -0.0819 -0.01968 C -0.0944 -0.01829 -0.1056 -0.02292 -0.11576 -0.01019 C -0.11784 -0.00764 -0.1194 -0.00371 -0.12109 -0.0007 C -0.12175 0.0037 -0.12201 0.0081 -0.12292 0.01203 C -0.12956 0.03981 -0.12396 0.00439 -0.12826 0.03101 C -0.12891 0.03541 -0.12956 0.03958 -0.13008 0.04375 C -0.13151 0.05694 -0.13099 0.06157 -0.13359 0.07245 C -0.13464 0.07685 -0.13529 0.08171 -0.13724 0.08518 C -0.13854 0.0875 -0.14076 0.08726 -0.14258 0.08819 C -0.14375 0.08518 -0.14518 0.08217 -0.14609 0.0787 C -0.14909 0.06851 -0.14636 0.06875 -0.15143 0.05972 C -0.153 0.05694 -0.15508 0.05555 -0.15677 0.05324 C -0.15742 0.05023 -0.15729 0.04629 -0.15859 0.04375 C -0.1599 0.04143 -0.16224 0.04189 -0.16393 0.04074 C -0.17031 0.03588 -0.17109 0.03425 -0.17643 0.028 C -0.1931 0.02893 -0.20977 0.02916 -0.22643 0.03101 C -0.22839 0.03125 -0.23008 0.03287 -0.23177 0.03425 C -0.23372 0.03611 -0.23542 0.03842 -0.23724 0.04074 C -0.2444 0.07916 -0.23776 0.04027 -0.24258 0.0787 C -0.24297 0.08194 -0.24388 0.08495 -0.24427 0.08819 C -0.24505 0.09351 -0.24609 0.10416 -0.24609 0.10439 L -0.25508 0.09768 L -0.26042 0.08819 C -0.26511 0.08518 -0.26979 0.08171 -0.27461 0.0787 C -0.27695 0.07731 -0.27943 0.07685 -0.28177 0.07546 C -0.28359 0.07476 -0.28542 0.07338 -0.28711 0.07245 C -0.28893 0.07037 -0.2905 0.06713 -0.29258 0.06597 C -0.29714 0.06388 -0.30208 0.06435 -0.30677 0.06296 C -0.30925 0.06226 -0.31159 0.06064 -0.31393 0.05972 C -0.3181 0.06064 -0.32318 0.0581 -0.32643 0.06296 C -0.3306 0.06898 -0.3319 0.07939 -0.33359 0.08819 C -0.33802 0.1118 -0.33542 0.10138 -0.34076 0.12013 C -0.34258 0.11689 -0.34466 0.11412 -0.34609 0.11041 C -0.34714 0.10763 -0.34714 0.10393 -0.34792 0.10092 C -0.34896 0.09652 -0.35052 0.09259 -0.35143 0.08819 C -0.35365 0.07824 -0.35326 0.06574 -0.35677 0.05648 C -0.36042 0.04699 -0.3612 0.0456 -0.36393 0.03425 C -0.36471 0.03125 -0.36484 0.02777 -0.36576 0.02476 C -0.36914 0.01388 -0.37279 0.00416 -0.37826 -0.00371 C -0.37982 -0.00625 -0.38177 -0.00811 -0.38359 -0.01019 C -0.38594 -0.01644 -0.38685 -0.0257 -0.39076 -0.02917 C -0.3931 -0.03125 -0.39557 -0.03311 -0.39792 -0.03565 C -0.39974 -0.0375 -0.4013 -0.04028 -0.40326 -0.0419 C -0.40664 -0.04468 -0.41042 -0.04607 -0.41393 -0.04815 C -0.42682 -0.05579 -0.41081 -0.04653 -0.42643 -0.05463 C -0.42826 -0.05556 -0.42995 -0.05672 -0.43177 -0.05787 C -0.43359 -0.05996 -0.43503 -0.06366 -0.43711 -0.06412 C -0.4418 -0.06505 -0.44857 -0.06065 -0.45326 -0.05787 C -0.45495 -0.05463 -0.45716 -0.05209 -0.45859 -0.04815 C -0.46471 -0.03102 -0.46589 -0.02176 -0.46927 -0.00371 L -0.47292 0.01527 C -0.47344 0.01851 -0.47357 0.02199 -0.47461 0.02476 L -0.47826 0.03425 L -0.48177 0.05324 C -0.48242 0.05648 -0.48268 0.05995 -0.48359 0.06296 L -0.48529 0.06921 L -0.48529 0.06944 " pathEditMode="relative" rAng="0" ptsTypes="AAAAAAAAAAAAAAAAAAAAAAAAAAAAAAAAAAAAAAAAAAAAAAAAAAAAAAAAAAAAAAAAAA">
                                      <p:cBhvr>
                                        <p:cTn id="1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2943" y="-8264"/>
                                    </p:animMotion>
                                  </p:childTnLst>
                                </p:cTn>
                              </p:par>
                              <p:par>
                                <p:cTn id="12" presetID="0" presetClass="path" presetSubtype="0" accel="50000" decel="5000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Motion origin="layout" path="M -0.00651 0.06666 L -0.00651 0.06689 C -0.01263 0.0618 -0.03489 0.04259 -0.04401 0.04004 L -0.05911 0.03564 C -0.09492 0.03703 -0.13072 0.03726 -0.16653 0.04004 C -0.17083 0.04027 -0.18112 0.05115 -0.18398 0.05324 C -0.18645 0.05509 -0.18906 0.05601 -0.19153 0.05787 C -0.19492 0.06041 -0.19817 0.06412 -0.20156 0.06666 C -0.2039 0.06851 -0.20677 0.06875 -0.20898 0.07106 L -0.23151 0.09768 C -0.23398 0.10069 -0.23619 0.10486 -0.23906 0.10671 C -0.24153 0.1081 -0.24427 0.10879 -0.24648 0.11111 C -0.27226 0.13657 -0.25208 0.12338 -0.26901 0.13333 C -0.27239 0.13773 -0.27604 0.14143 -0.27903 0.14676 C -0.2957 0.17638 -0.27148 0.14513 -0.29153 0.16898 C -0.30481 0.20439 -0.28737 0.16157 -0.30403 0.1912 C -0.31536 0.21134 -0.30195 0.20023 -0.31653 0.20902 C -0.33515 0.1868 -0.31224 0.21527 -0.33151 0.18657 C -0.33385 0.18333 -0.33671 0.18125 -0.33906 0.17777 C -0.34726 0.16551 -0.34466 0.16388 -0.35403 0.15555 C -0.35755 0.15231 -0.36836 0.14814 -0.37148 0.14676 C -0.38737 0.14814 -0.40325 0.14861 -0.41901 0.15115 C -0.42161 0.15162 -0.42434 0.15301 -0.42643 0.15555 C -0.44518 0.17777 -0.42369 0.16273 -0.44153 0.17338 L -0.45898 0.14213 C -0.46145 0.13773 -0.46315 0.13078 -0.46653 0.12893 C -0.46901 0.12731 -0.47161 0.12662 -0.47395 0.12453 C -0.47669 0.12199 -0.47877 0.11759 -0.48151 0.11551 C -0.48463 0.11319 -0.48815 0.11273 -0.49153 0.11111 C -0.49401 0.10972 -0.49661 0.10856 -0.49895 0.10671 C -0.50234 0.10416 -0.50559 0.10046 -0.50898 0.09768 C -0.51406 0.09398 -0.52135 0.0912 -0.52643 0.08888 C -0.53567 0.09027 -0.54492 0.08981 -0.55403 0.09328 C -0.5569 0.09444 -0.55885 0.09953 -0.56145 0.10231 C -0.56302 0.10393 -0.56484 0.10509 -0.5664 0.10671 L -0.5664 0.10694 " pathEditMode="relative" rAng="0" ptsTypes="AAAAAAAAAAAAAAAAAAAAAAAAAAAAAAAAAAAA">
                                      <p:cBhvr>
                                        <p:cTn id="13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7995" y="555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>
            <a:extLst>
              <a:ext uri="{FF2B5EF4-FFF2-40B4-BE49-F238E27FC236}">
                <a16:creationId xmlns:a16="http://schemas.microsoft.com/office/drawing/2014/main" id="{905C5096-8FE6-4F13-AB77-AAF5D95B99B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96100"/>
          </a:xfrm>
          <a:prstGeom prst="rect">
            <a:avLst/>
          </a:prstGeom>
        </p:spPr>
      </p:pic>
      <p:pic>
        <p:nvPicPr>
          <p:cNvPr id="5" name="Imagen 4">
            <a:extLst>
              <a:ext uri="{FF2B5EF4-FFF2-40B4-BE49-F238E27FC236}">
                <a16:creationId xmlns:a16="http://schemas.microsoft.com/office/drawing/2014/main" id="{B36F817D-E82D-42C5-A464-DC87BCA55E3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7" name="Imagen 6">
            <a:extLst>
              <a:ext uri="{FF2B5EF4-FFF2-40B4-BE49-F238E27FC236}">
                <a16:creationId xmlns:a16="http://schemas.microsoft.com/office/drawing/2014/main" id="{481006DF-E849-4075-9E06-5A6DB1DFBC8F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9" name="Imagen 8">
            <a:extLst>
              <a:ext uri="{FF2B5EF4-FFF2-40B4-BE49-F238E27FC236}">
                <a16:creationId xmlns:a16="http://schemas.microsoft.com/office/drawing/2014/main" id="{724F55B2-D458-461B-8640-BF14EB968240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11" name="Imagen 10">
            <a:extLst>
              <a:ext uri="{FF2B5EF4-FFF2-40B4-BE49-F238E27FC236}">
                <a16:creationId xmlns:a16="http://schemas.microsoft.com/office/drawing/2014/main" id="{4C9B3CD4-F5F6-4163-93D5-179B58A98019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96100"/>
          </a:xfrm>
          <a:prstGeom prst="rect">
            <a:avLst/>
          </a:prstGeom>
        </p:spPr>
      </p:pic>
      <p:pic>
        <p:nvPicPr>
          <p:cNvPr id="15" name="Imagen 14">
            <a:extLst>
              <a:ext uri="{FF2B5EF4-FFF2-40B4-BE49-F238E27FC236}">
                <a16:creationId xmlns:a16="http://schemas.microsoft.com/office/drawing/2014/main" id="{0174975E-3EC7-4456-B61A-3CA049B85737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96100"/>
          </a:xfrm>
          <a:prstGeom prst="rect">
            <a:avLst/>
          </a:prstGeom>
        </p:spPr>
      </p:pic>
      <p:sp>
        <p:nvSpPr>
          <p:cNvPr id="10" name="Rectángulo 9">
            <a:extLst>
              <a:ext uri="{FF2B5EF4-FFF2-40B4-BE49-F238E27FC236}">
                <a16:creationId xmlns:a16="http://schemas.microsoft.com/office/drawing/2014/main" id="{F7A3D458-428B-4CCB-9D5F-75320D02917D}"/>
              </a:ext>
            </a:extLst>
          </p:cNvPr>
          <p:cNvSpPr/>
          <p:nvPr/>
        </p:nvSpPr>
        <p:spPr>
          <a:xfrm>
            <a:off x="0" y="24618"/>
            <a:ext cx="6316394" cy="7462032"/>
          </a:xfrm>
          <a:prstGeom prst="rect">
            <a:avLst/>
          </a:prstGeom>
          <a:blipFill dpi="0" rotWithShape="1">
            <a:blip r:embed="rId8">
              <a:alphaModFix amt="1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/>
          </a:p>
        </p:txBody>
      </p:sp>
      <p:pic>
        <p:nvPicPr>
          <p:cNvPr id="17" name="Imagen 16">
            <a:extLst>
              <a:ext uri="{FF2B5EF4-FFF2-40B4-BE49-F238E27FC236}">
                <a16:creationId xmlns:a16="http://schemas.microsoft.com/office/drawing/2014/main" id="{E86435BB-C3C2-4C4D-BE54-9AF9B7512687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8651744">
            <a:off x="1343977" y="816291"/>
            <a:ext cx="2981325" cy="2847975"/>
          </a:xfrm>
          <a:prstGeom prst="rect">
            <a:avLst/>
          </a:prstGeom>
        </p:spPr>
      </p:pic>
      <p:pic>
        <p:nvPicPr>
          <p:cNvPr id="18" name="Imagen 17">
            <a:extLst>
              <a:ext uri="{FF2B5EF4-FFF2-40B4-BE49-F238E27FC236}">
                <a16:creationId xmlns:a16="http://schemas.microsoft.com/office/drawing/2014/main" id="{235E78B3-DB35-4B7E-8FE0-556868C14DF8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58777" y="816292"/>
            <a:ext cx="2981325" cy="2847975"/>
          </a:xfrm>
          <a:prstGeom prst="rect">
            <a:avLst/>
          </a:prstGeom>
        </p:spPr>
      </p:pic>
      <p:pic>
        <p:nvPicPr>
          <p:cNvPr id="19" name="Imagen 18">
            <a:extLst>
              <a:ext uri="{FF2B5EF4-FFF2-40B4-BE49-F238E27FC236}">
                <a16:creationId xmlns:a16="http://schemas.microsoft.com/office/drawing/2014/main" id="{717312A7-A97A-4A2F-84C9-2D4BA26DAFE2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801850">
            <a:off x="8440102" y="1451303"/>
            <a:ext cx="2981325" cy="2847975"/>
          </a:xfrm>
          <a:prstGeom prst="rect">
            <a:avLst/>
          </a:prstGeom>
        </p:spPr>
      </p:pic>
      <p:sp>
        <p:nvSpPr>
          <p:cNvPr id="12" name="Rectángulo 11">
            <a:extLst>
              <a:ext uri="{FF2B5EF4-FFF2-40B4-BE49-F238E27FC236}">
                <a16:creationId xmlns:a16="http://schemas.microsoft.com/office/drawing/2014/main" id="{70FEF88C-976C-4569-A2DB-975374AB841B}"/>
              </a:ext>
            </a:extLst>
          </p:cNvPr>
          <p:cNvSpPr/>
          <p:nvPr/>
        </p:nvSpPr>
        <p:spPr>
          <a:xfrm>
            <a:off x="6316394" y="24618"/>
            <a:ext cx="5875606" cy="7462032"/>
          </a:xfrm>
          <a:prstGeom prst="rect">
            <a:avLst/>
          </a:prstGeom>
          <a:blipFill dpi="0" rotWithShape="1">
            <a:blip r:embed="rId8">
              <a:alphaModFix amt="11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 dirty="0"/>
          </a:p>
        </p:txBody>
      </p:sp>
      <p:pic>
        <p:nvPicPr>
          <p:cNvPr id="13" name="Imagen 12">
            <a:extLst>
              <a:ext uri="{FF2B5EF4-FFF2-40B4-BE49-F238E27FC236}">
                <a16:creationId xmlns:a16="http://schemas.microsoft.com/office/drawing/2014/main" id="{BA54E8B0-A265-4879-A169-294EFBE98F04}"/>
              </a:ext>
            </a:extLst>
          </p:cNvPr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51767" y="3248958"/>
            <a:ext cx="3327065" cy="423769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625784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 advTm="36802">
        <p:fade/>
      </p:transition>
    </mc:Choice>
    <mc:Fallback xmlns="">
      <p:transition spd="med" advClick="0" advTm="36802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60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1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6000"/>
                            </p:stCondLst>
                            <p:childTnLst>
                              <p:par>
                                <p:cTn id="17" presetID="16" presetClass="entr" presetSubtype="37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9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7000"/>
                            </p:stCondLst>
                            <p:childTnLst>
                              <p:par>
                                <p:cTn id="21" presetID="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22" dur="2000" fill="hold"/>
                                        <p:tgtEl>
                                          <p:spTgt spid="13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19000"/>
                            </p:stCondLst>
                            <p:childTnLst>
                              <p:par>
                                <p:cTn id="24" presetID="16" presetClass="entr" presetSubtype="4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26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2000"/>
                            </p:stCondLst>
                            <p:childTnLst>
                              <p:par>
                                <p:cTn id="28" presetID="0" presetClass="path" presetSubtype="0" repeatCount="indefinite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6263 0.2118 L -0.06263 0.21204 C -0.06628 0.21643 -0.06967 0.22153 -0.07357 0.22569 C -0.07487 0.22708 -0.07669 0.22708 -0.07826 0.22847 C -0.08085 0.23079 -0.08321 0.23449 -0.08607 0.2368 C -0.08907 0.23912 -0.09232 0.24051 -0.09545 0.24236 L -0.10482 0.24792 C -0.10639 0.24884 -0.10782 0.25 -0.10951 0.25069 C -0.13295 0.25903 -0.10365 0.24838 -0.12357 0.25625 C -0.12605 0.25717 -0.12878 0.2581 -0.13139 0.25903 L -0.2017 0.25625 C -0.20508 0.25579 -0.20925 0.25208 -0.21264 0.25069 C -0.22553 0.24491 -0.21537 0.25069 -0.2267 0.24514 C -0.22826 0.24421 -0.22982 0.24352 -0.23139 0.24236 C -0.23295 0.24074 -0.23425 0.23796 -0.23607 0.2368 C -0.23803 0.23518 -0.24024 0.23518 -0.24232 0.23403 C -0.24441 0.23241 -0.24636 0.23009 -0.24857 0.22847 C -0.25534 0.22315 -0.25196 0.22847 -0.25951 0.22014 C -0.26172 0.21759 -0.26368 0.21481 -0.26576 0.2118 C -0.26732 0.20903 -0.26849 0.20555 -0.27045 0.20347 C -0.27175 0.20162 -0.27357 0.20185 -0.27514 0.20069 C -0.2767 0.19907 -0.27826 0.19699 -0.27982 0.19514 C -0.28373 0.17407 -0.27839 0.2 -0.28451 0.17847 C -0.29089 0.15532 -0.28021 0.18565 -0.2892 0.1618 C -0.28972 0.1581 -0.28985 0.15417 -0.29076 0.15069 C -0.29141 0.14745 -0.29284 0.14514 -0.29389 0.14236 C -0.29493 0.13866 -0.29571 0.13472 -0.29701 0.13125 C -0.29883 0.12546 -0.30196 0.12083 -0.30326 0.11458 C -0.30378 0.1118 -0.30404 0.1088 -0.30482 0.10625 C -0.3056 0.10324 -0.30717 0.10092 -0.30795 0.09792 C -0.30925 0.09236 -0.31003 0.0868 -0.31107 0.08125 C -0.31159 0.07847 -0.31185 0.07546 -0.31264 0.07292 C -0.31368 0.06921 -0.31485 0.06551 -0.31576 0.0618 C -0.31693 0.05625 -0.31732 0.05023 -0.31889 0.04514 C -0.31993 0.04143 -0.3211 0.03773 -0.32201 0.03403 C -0.32266 0.03032 -0.32279 0.02639 -0.32357 0.02292 C -0.32435 0.01898 -0.32566 0.01551 -0.3267 0.0118 C -0.32774 0.00717 -0.32852 0.00231 -0.32982 -0.00208 C -0.3306 -0.00509 -0.33204 -0.00764 -0.33295 -0.01042 C -0.33816 -0.0294 -0.32943 -0.00695 -0.33764 -0.02986 C -0.33894 -0.0338 -0.34089 -0.03727 -0.34232 -0.04097 C -0.34349 -0.04468 -0.34402 -0.04884 -0.34545 -0.05208 C -0.34714 -0.05648 -0.34961 -0.05949 -0.3517 -0.0632 C -0.35222 -0.06597 -0.35222 -0.06921 -0.35326 -0.07153 C -0.35495 -0.07593 -0.35756 -0.0787 -0.35951 -0.08264 C -0.36068 -0.08519 -0.36146 -0.08843 -0.36264 -0.09097 C -0.36563 -0.09861 -0.36928 -0.10533 -0.37201 -0.1132 C -0.37357 -0.11783 -0.37461 -0.12315 -0.3767 -0.12708 C -0.37787 -0.12963 -0.37995 -0.13033 -0.38139 -0.13264 C -0.38373 -0.13704 -0.38542 -0.14213 -0.38764 -0.14653 C -0.38959 -0.15046 -0.39193 -0.1537 -0.39389 -0.15764 C -0.39506 -0.16019 -0.39558 -0.16389 -0.39701 -0.16597 C -0.40886 -0.18519 -0.40639 -0.18287 -0.41576 -0.1882 C -0.42136 -0.20347 -0.41576 -0.19051 -0.42514 -0.20486 C -0.42735 -0.20833 -0.42904 -0.21273 -0.43139 -0.21597 C -0.43282 -0.21829 -0.43451 -0.21968 -0.43607 -0.22153 C -0.43816 -0.22431 -0.43998 -0.22778 -0.44232 -0.22986 C -0.44375 -0.23148 -0.44545 -0.23171 -0.44701 -0.23264 C -0.44909 -0.23449 -0.45105 -0.23658 -0.45326 -0.2382 C -0.45469 -0.23935 -0.45639 -0.23982 -0.45795 -0.24097 C -0.45951 -0.24259 -0.46081 -0.24583 -0.46264 -0.24653 C -0.46667 -0.24861 -0.47097 -0.24838 -0.47514 -0.24931 C -0.47878 -0.25162 -0.48386 -0.25486 -0.48764 -0.25486 C -0.49336 -0.25486 -0.49909 -0.25301 -0.50482 -0.25208 C -0.51654 -0.24514 -0.50209 -0.25463 -0.5142 -0.24375 C -0.51941 -0.23912 -0.51967 -0.24329 -0.52514 -0.23542 C -0.52852 -0.23056 -0.53451 -0.21875 -0.53451 -0.21852 C -0.53946 -0.19213 -0.53139 -0.2338 -0.5392 -0.19931 C -0.54037 -0.19398 -0.54128 -0.1882 -0.54232 -0.18264 L -0.54389 -0.17431 C -0.54441 -0.17153 -0.54506 -0.16898 -0.54545 -0.16597 C -0.54649 -0.15857 -0.54766 -0.15139 -0.54857 -0.14375 C -0.5543 -0.09259 -0.54688 -0.15579 -0.5517 -0.12153 C -0.55235 -0.11713 -0.55248 -0.11227 -0.55326 -0.10764 C -0.55404 -0.10208 -0.55456 -0.09607 -0.55639 -0.09097 C -0.55743 -0.0882 -0.5586 -0.08565 -0.55951 -0.08264 C -0.56368 -0.06783 -0.55769 -0.08056 -0.5642 -0.0632 C -0.56706 -0.05556 -0.5698 -0.04769 -0.57357 -0.04097 C -0.57514 -0.0382 -0.57683 -0.03565 -0.57826 -0.03264 C -0.57995 -0.02917 -0.58099 -0.025 -0.58295 -0.02153 C -0.59219 -0.00509 -0.58581 -0.02037 -0.59389 -0.00764 C -0.59714 -0.00255 -0.59948 0.00463 -0.60326 0.00903 L -0.61732 0.02569 C -0.61889 0.02755 -0.62032 0.02963 -0.62201 0.03125 C -0.62409 0.0331 -0.62618 0.03449 -0.62826 0.0368 C -0.63047 0.03912 -0.63217 0.04305 -0.63451 0.04514 C -0.63633 0.04676 -0.63868 0.04653 -0.64076 0.04792 C -0.64284 0.0493 -0.6448 0.05208 -0.64701 0.05347 C -0.64948 0.05486 -0.65222 0.05509 -0.65482 0.05625 C -0.65782 0.05741 -0.66589 0.06157 -0.66889 0.0618 C -0.69519 0.06342 -0.72201 0.06366 -0.74857 0.06458 C -0.75235 0.08495 -0.75196 0.07917 -0.74857 0.11736 C -0.74818 0.1206 -0.74623 0.12268 -0.74545 0.12569 C -0.74467 0.12824 -0.74428 0.13102 -0.74389 0.13403 C -0.74323 0.1375 -0.74336 0.14167 -0.74232 0.14514 C -0.74115 0.14838 -0.73894 0.15023 -0.73764 0.15347 C -0.73529 0.15856 -0.73464 0.16713 -0.73139 0.17014 C -0.72722 0.17384 -0.72253 0.17616 -0.71889 0.18125 C -0.7168 0.18403 -0.71498 0.1875 -0.71264 0.18958 C -0.71016 0.19143 -0.70743 0.19143 -0.70482 0.19236 C -0.70274 0.19421 -0.70066 0.19653 -0.69844 0.19792 C -0.68529 0.20555 -0.68829 0.20139 -0.67657 0.20625 C -0.67501 0.20671 -0.67357 0.2081 -0.67201 0.20903 C -0.66993 0.20995 -0.66784 0.21088 -0.66563 0.2118 C -0.66316 0.21273 -0.66042 0.21342 -0.65795 0.21458 C -0.6517 0.2169 -0.6504 0.21829 -0.64389 0.22014 C -0.6392 0.2213 -0.63451 0.22199 -0.62982 0.22292 C -0.62605 0.225 -0.6211 0.22847 -0.61732 0.22847 C -0.60612 0.22847 -0.59415 0.22523 -0.58295 0.22292 C -0.55365 0.20555 -0.59506 0.22893 -0.56264 0.21458 C -0.5599 0.21319 -0.55743 0.21065 -0.55482 0.20903 C -0.5517 0.20694 -0.54844 0.20579 -0.54545 0.20347 C -0.53152 0.19236 -0.55105 0.20231 -0.53451 0.19514 L -0.5267 0.1868 C -0.51654 0.17569 -0.51472 0.17222 -0.50482 0.16458 C -0.49258 0.15486 -0.50977 0.17176 -0.49232 0.15625 C -0.47722 0.14282 -0.50144 0.15949 -0.47982 0.14514 C -0.47826 0.14398 -0.4767 0.14305 -0.47514 0.14236 C -0.47305 0.1412 -0.47084 0.14074 -0.46889 0.13958 C -0.46667 0.13796 -0.46472 0.13542 -0.46264 0.13403 C -0.45951 0.13171 -0.45625 0.13055 -0.45326 0.12847 C -0.45066 0.12662 -0.44805 0.12454 -0.44545 0.12292 C -0.44389 0.12176 -0.44219 0.1213 -0.44076 0.12014 C -0.43907 0.11852 -0.43777 0.11574 -0.43607 0.11458 C -0.43295 0.11204 -0.42982 0.11088 -0.4267 0.10903 C -0.42514 0.1081 -0.42344 0.10741 -0.42201 0.10625 C -0.41993 0.1044 -0.41784 0.10208 -0.41576 0.10069 C -0.41264 0.09838 -0.40925 0.09768 -0.40639 0.09514 C -0.4043 0.09329 -0.40209 0.09143 -0.40014 0.08958 C -0.39844 0.08773 -0.39701 0.08542 -0.39545 0.08403 C -0.39219 0.08102 -0.38581 0.0794 -0.38295 0.07847 C -0.37461 0.07106 -0.37175 0.06805 -0.36107 0.0618 C -0.35951 0.06088 -0.35782 0.06018 -0.35639 0.05903 C -0.34558 0.0493 -0.35886 0.05602 -0.34389 0.05069 C -0.33438 0.03935 -0.34441 0.05 -0.33295 0.04236 C -0.33073 0.04074 -0.32878 0.03842 -0.3267 0.0368 C -0.32514 0.03565 -0.32344 0.03495 -0.32201 0.03403 C -0.3198 0.03217 -0.31797 0.02963 -0.31576 0.02847 C -0.31159 0.02592 -0.3073 0.025 -0.30326 0.02292 C -0.3 0.0213 -0.29701 0.01921 -0.29389 0.01736 C -0.2918 0.01458 -0.28985 0.01111 -0.28764 0.00903 C -0.28516 0.00648 -0.28243 0.00509 -0.27982 0.00347 C -0.27487 0.00023 -0.26928 -0.00324 -0.2642 -0.00486 C -0.26107 -0.00602 -0.25782 -0.00671 -0.25482 -0.00764 C -0.24948 -0.00949 -0.24415 -0.01042 -0.2392 -0.0132 C -0.23607 -0.01505 -0.23295 -0.01759 -0.22982 -0.01875 C -0.21667 -0.02408 -0.20834 -0.025 -0.19545 -0.02708 C -0.19336 -0.02801 -0.19128 -0.02917 -0.1892 -0.02986 C -0.18607 -0.03102 -0.18282 -0.03125 -0.17982 -0.03264 C -0.17344 -0.03588 -0.16732 -0.04005 -0.16107 -0.04375 L -0.1517 -0.04931 C -0.14857 -0.05116 -0.14519 -0.05232 -0.14232 -0.05486 C -0.13099 -0.06505 -0.13816 -0.05903 -0.12045 -0.07153 C -0.11784 -0.07338 -0.11524 -0.0757 -0.11264 -0.07708 C -0.10743 -0.07986 -0.10209 -0.08218 -0.097 -0.08542 C -0.09479 -0.08704 -0.09283 -0.08935 -0.09075 -0.09097 C -0.08555 -0.09491 -0.08008 -0.09769 -0.07513 -0.10208 C -0.07123 -0.10556 -0.06497 -0.11158 -0.06107 -0.1132 C -0.05742 -0.11482 -0.05364 -0.11482 -0.05013 -0.11597 C -0.04791 -0.11667 -0.04583 -0.11783 -0.04388 -0.11875 C -0.04062 -0.1206 -0.03776 -0.12384 -0.0345 -0.12431 L -0.02044 -0.12708 C -0.01888 -0.12801 -0.01732 -0.12917 -0.01575 -0.12986 C -0.00911 -0.13287 -0.00377 -0.13357 0.003 -0.13542 C 0.00626 -0.13634 0.00925 -0.13727 0.01237 -0.1382 C 0.02435 -0.13727 0.03646 -0.13727 0.04831 -0.13542 C 0.05131 -0.13519 0.05717 -0.12894 0.05925 -0.12708 C 0.06915 -0.11968 0.05912 -0.13195 0.07331 -0.1132 C 0.07813 -0.10718 0.0836 -0.10208 0.08737 -0.09375 C 0.11394 -0.03727 0.07305 -0.125 0.10456 -0.05486 C 0.10769 -0.04838 0.11107 -0.04236 0.11394 -0.03542 C 0.11758 -0.02708 0.12279 -0.00718 0.12487 0.00069 C 0.1254 0.00625 0.12579 0.0118 0.12644 0.01736 C 0.12735 0.02292 0.12865 0.02824 0.12956 0.03403 C 0.13073 0.04028 0.13165 0.04699 0.13269 0.05347 C 0.13321 0.06088 0.13425 0.06805 0.13425 0.07569 C 0.13425 0.09236 0.1336 0.10903 0.13269 0.12569 C 0.13256 0.12847 0.13178 0.13125 0.13112 0.13403 C 0.12891 0.14491 0.12735 0.15208 0.12331 0.1618 C 0.12201 0.16481 0.12019 0.16736 0.11862 0.17014 C 0.12214 0.17616 0.1237 0.18009 0.128 0.18403 C 0.1306 0.18611 0.13347 0.18704 0.13581 0.18958 C 0.14883 0.20231 0.1349 0.19514 0.14987 0.20069 C 0.16159 0.21597 0.15027 0.20347 0.16394 0.2118 C 0.18347 0.22315 0.15573 0.21204 0.178 0.22014 C 0.19206 0.21921 0.20626 0.21921 0.22019 0.21736 C 0.22435 0.21667 0.2405 0.20903 0.24519 0.20625 C 0.24792 0.20463 0.2504 0.20208 0.253 0.20069 C 0.2556 0.1993 0.25821 0.19884 0.26081 0.19792 C 0.2629 0.19606 0.26498 0.19398 0.26706 0.19236 C 0.26862 0.1912 0.27032 0.19074 0.27175 0.18958 C 0.27344 0.18796 0.27657 0.18403 0.27657 0.18426 L 0.27657 0.18403 " pathEditMode="relative" rAng="0" ptsTypes="AAAAAAAAAAAAAAAAAAAAAAAAAAAAAAAAAAAAAAAAAAAAAAAAAAAAAAAAAAAAAAAAAAAAAAAAAAAAAAAAAAAAAAAAAAAAAAAAAAAAAAAAAAAAAAAAAAAAAAAAAAAAAAAAAAAAAAAAAAAAAAAAAAAAAAAAAAAAAAAAAAAAAAAAAAAAAAAAAAAAAAAAAAAAAAAAA">
                                      <p:cBhvr>
                                        <p:cTn id="29" dur="7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7474" y="-2097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>
            <a:extLst>
              <a:ext uri="{FF2B5EF4-FFF2-40B4-BE49-F238E27FC236}">
                <a16:creationId xmlns:a16="http://schemas.microsoft.com/office/drawing/2014/main" id="{FB645C93-A560-495B-ACE0-358B025F191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"/>
            <a:ext cx="12191999" cy="6870699"/>
          </a:xfrm>
          <a:prstGeom prst="rect">
            <a:avLst/>
          </a:prstGeom>
        </p:spPr>
      </p:pic>
      <p:pic>
        <p:nvPicPr>
          <p:cNvPr id="3" name="Imagen 2">
            <a:extLst>
              <a:ext uri="{FF2B5EF4-FFF2-40B4-BE49-F238E27FC236}">
                <a16:creationId xmlns:a16="http://schemas.microsoft.com/office/drawing/2014/main" id="{02785974-F8F0-45DE-B489-D7A75F4406A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8438" y="1262909"/>
            <a:ext cx="9755823" cy="6503882"/>
          </a:xfrm>
          <a:prstGeom prst="rect">
            <a:avLst/>
          </a:prstGeom>
        </p:spPr>
      </p:pic>
      <p:sp>
        <p:nvSpPr>
          <p:cNvPr id="5" name="Rectángulo 4">
            <a:extLst>
              <a:ext uri="{FF2B5EF4-FFF2-40B4-BE49-F238E27FC236}">
                <a16:creationId xmlns:a16="http://schemas.microsoft.com/office/drawing/2014/main" id="{C7265512-5DB3-4490-9FCD-2C709EB8E145}"/>
              </a:ext>
            </a:extLst>
          </p:cNvPr>
          <p:cNvSpPr/>
          <p:nvPr/>
        </p:nvSpPr>
        <p:spPr>
          <a:xfrm>
            <a:off x="-1" y="-12698"/>
            <a:ext cx="12192000" cy="6870698"/>
          </a:xfrm>
          <a:prstGeom prst="rect">
            <a:avLst/>
          </a:prstGeom>
          <a:blipFill dpi="0" rotWithShape="1">
            <a:blip r:embed="rId4">
              <a:alphaModFix amt="9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 dirty="0"/>
          </a:p>
        </p:txBody>
      </p:sp>
      <p:pic>
        <p:nvPicPr>
          <p:cNvPr id="13" name="Imagen 12">
            <a:extLst>
              <a:ext uri="{FF2B5EF4-FFF2-40B4-BE49-F238E27FC236}">
                <a16:creationId xmlns:a16="http://schemas.microsoft.com/office/drawing/2014/main" id="{0D683A3B-F826-4A67-9BE8-5A2F2A707FCB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78632" y="-1718661"/>
            <a:ext cx="1275297" cy="1645133"/>
          </a:xfrm>
          <a:prstGeom prst="rect">
            <a:avLst/>
          </a:prstGeom>
        </p:spPr>
      </p:pic>
      <p:pic>
        <p:nvPicPr>
          <p:cNvPr id="6" name="Imagen 5">
            <a:extLst>
              <a:ext uri="{FF2B5EF4-FFF2-40B4-BE49-F238E27FC236}">
                <a16:creationId xmlns:a16="http://schemas.microsoft.com/office/drawing/2014/main" id="{7681F333-A264-49BE-BE92-910E65AB6887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06030" y="1498598"/>
            <a:ext cx="3581400" cy="5372100"/>
          </a:xfrm>
          <a:prstGeom prst="rect">
            <a:avLst/>
          </a:prstGeom>
        </p:spPr>
      </p:pic>
      <p:sp>
        <p:nvSpPr>
          <p:cNvPr id="8" name="Rectángulo 7">
            <a:extLst>
              <a:ext uri="{FF2B5EF4-FFF2-40B4-BE49-F238E27FC236}">
                <a16:creationId xmlns:a16="http://schemas.microsoft.com/office/drawing/2014/main" id="{4754811A-4E4F-4CE7-B1D1-F86A880B3973}"/>
              </a:ext>
            </a:extLst>
          </p:cNvPr>
          <p:cNvSpPr/>
          <p:nvPr/>
        </p:nvSpPr>
        <p:spPr>
          <a:xfrm>
            <a:off x="208438" y="467546"/>
            <a:ext cx="6497162" cy="206210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MX" sz="1100" b="1" cap="small" dirty="0">
                <a:solidFill>
                  <a:srgbClr val="CCFFFF"/>
                </a:solidFill>
                <a:latin typeface="Oxygen"/>
              </a:rPr>
              <a:t>  </a:t>
            </a:r>
            <a:r>
              <a:rPr lang="es-MX" sz="1600" b="1" cap="small" dirty="0">
                <a:solidFill>
                  <a:srgbClr val="CCFFFF"/>
                </a:solidFill>
                <a:latin typeface="Oxygen"/>
              </a:rPr>
              <a:t>ACUÉRDATE DE MÍ</a:t>
            </a:r>
          </a:p>
          <a:p>
            <a:r>
              <a:rPr lang="es-MX" sz="2800" b="1" i="1" dirty="0">
                <a:solidFill>
                  <a:srgbClr val="FFFF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Cuando vengan las sombras del olvido</a:t>
            </a:r>
            <a:br>
              <a:rPr lang="es-MX" sz="2800" b="1" i="1" dirty="0">
                <a:solidFill>
                  <a:srgbClr val="FFFF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s-MX" sz="2800" b="1" i="1" dirty="0">
                <a:solidFill>
                  <a:srgbClr val="FFFF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 borrar de mi alma el sentimiento,</a:t>
            </a:r>
            <a:br>
              <a:rPr lang="es-MX" sz="2800" b="1" i="1" dirty="0">
                <a:solidFill>
                  <a:srgbClr val="FFFF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s-MX" sz="2800" b="1" i="1" dirty="0">
                <a:solidFill>
                  <a:srgbClr val="FFFF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no dejes, por Dios, borrar el nido</a:t>
            </a:r>
            <a:br>
              <a:rPr lang="es-MX" sz="2800" b="1" i="1" dirty="0">
                <a:solidFill>
                  <a:srgbClr val="FFFF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s-MX" sz="2800" b="1" i="1" dirty="0">
                <a:solidFill>
                  <a:srgbClr val="FFFF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donde siempre durmió mi pensamiento.</a:t>
            </a:r>
            <a:endParaRPr lang="es-MX" sz="2800" b="1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9" name="Imagen 8">
            <a:extLst>
              <a:ext uri="{FF2B5EF4-FFF2-40B4-BE49-F238E27FC236}">
                <a16:creationId xmlns:a16="http://schemas.microsoft.com/office/drawing/2014/main" id="{AFCB7D54-672F-4646-94A3-846FCB567CDD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" y="5595091"/>
            <a:ext cx="2195351" cy="1623229"/>
          </a:xfrm>
          <a:prstGeom prst="rect">
            <a:avLst/>
          </a:prstGeom>
        </p:spPr>
      </p:pic>
      <p:sp>
        <p:nvSpPr>
          <p:cNvPr id="18" name="Rectángulo 17">
            <a:extLst>
              <a:ext uri="{FF2B5EF4-FFF2-40B4-BE49-F238E27FC236}">
                <a16:creationId xmlns:a16="http://schemas.microsoft.com/office/drawing/2014/main" id="{7CF09A5D-5D01-4C3F-ACE0-E733353C65A1}"/>
              </a:ext>
            </a:extLst>
          </p:cNvPr>
          <p:cNvSpPr/>
          <p:nvPr/>
        </p:nvSpPr>
        <p:spPr>
          <a:xfrm>
            <a:off x="-671531" y="1808022"/>
            <a:ext cx="7072008" cy="7102760"/>
          </a:xfrm>
          <a:prstGeom prst="rect">
            <a:avLst/>
          </a:prstGeom>
          <a:blipFill dpi="0" rotWithShape="1">
            <a:blip r:embed="rId8">
              <a:alphaModFix amt="31000"/>
            </a:blip>
            <a:srcRect/>
            <a:stretch>
              <a:fillRect/>
            </a:stretch>
          </a:blipFill>
          <a:ln>
            <a:noFill/>
          </a:ln>
          <a:effectLst>
            <a:softEdge rad="6350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24315381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9237">
        <p:fade/>
      </p:transition>
    </mc:Choice>
    <mc:Fallback xmlns="">
      <p:transition spd="med" advTm="9237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0" presetClass="path" presetSubtype="0" repeatCount="indefinite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156 0.00116 L -0.00156 0.00116 C 0.00143 0.01204 0.00417 0.02315 0.00742 0.03357 C 0.01016 0.04213 0.01654 0.05787 0.01654 0.05787 C 0.02227 0.08843 0.01393 0.05186 0.02565 0.07801 C 0.02721 0.08149 0.02682 0.08635 0.028 0.09028 C 0.0362 0.11945 0.02852 0.08774 0.03698 0.11042 C 0.03893 0.11551 0.03984 0.1213 0.04154 0.12662 C 0.0444 0.13473 0.05065 0.15047 0.05065 0.15047 C 0.05807 0.19028 0.04609 0.13426 0.05977 0.17084 C 0.06146 0.17547 0.06068 0.18195 0.06198 0.18704 C 0.06367 0.19306 0.06667 0.19769 0.06888 0.20301 C 0.06888 0.20301 0.08021 0.23334 0.08242 0.23959 C 0.08399 0.24352 0.0862 0.247 0.08698 0.25162 C 0.08776 0.25556 0.08867 0.2595 0.08932 0.26366 L 0.09388 0.29607 C 0.09466 0.31088 0.09609 0.3257 0.09609 0.34051 C 0.09609 0.35139 0.09479 0.36875 0.08932 0.37686 C 0.08672 0.38079 0.0832 0.38195 0.08021 0.38496 C 0.07787 0.38727 0.07604 0.39144 0.07344 0.39306 C 0.06901 0.39561 0.06419 0.39537 0.05977 0.397 C 0.05742 0.39792 0.05521 0.39977 0.053 0.40116 C 0.03776 0.39977 0.02266 0.39908 0.00742 0.397 C -0.0151 0.39399 0.00169 0.39468 -0.01302 0.38889 C -0.01745 0.38727 -0.022 0.38612 -0.02656 0.38496 C -0.05859 0.37616 -0.02969 0.38542 -0.05156 0.37686 C -0.05534 0.37547 -0.05924 0.37454 -0.06302 0.37292 C -0.06758 0.37061 -0.072 0.36737 -0.07656 0.36482 C -0.07891 0.36343 -0.08125 0.36227 -0.08346 0.36065 C -0.08724 0.35811 -0.09088 0.35487 -0.09479 0.35255 C -0.09779 0.35093 -0.10091 0.35 -0.10391 0.34862 C -0.10625 0.34746 -0.10833 0.34537 -0.11068 0.34445 C -0.11523 0.34283 -0.11979 0.34237 -0.12435 0.34051 C -0.12669 0.33959 -0.12878 0.33727 -0.13112 0.33635 C -0.13763 0.33403 -0.14726 0.33287 -0.15391 0.32848 C -0.15703 0.32616 -0.1599 0.32269 -0.16302 0.32037 C -0.16523 0.31852 -0.16771 0.31806 -0.16979 0.31621 C -0.17226 0.31412 -0.17409 0.31019 -0.17656 0.30811 C -0.17943 0.30602 -0.18281 0.30602 -0.18568 0.30417 C -0.18893 0.30209 -0.19167 0.29838 -0.19479 0.29607 C -0.19922 0.29283 -0.20391 0.29075 -0.20846 0.28797 C -0.21068 0.28658 -0.21315 0.28588 -0.21523 0.28403 C -0.22708 0.27338 -0.22109 0.27732 -0.23346 0.27176 C -0.24466 0.25857 -0.23594 0.26667 -0.25156 0.25973 C -0.25391 0.25857 -0.25612 0.25672 -0.25846 0.25556 C -0.26146 0.25417 -0.26458 0.25348 -0.26758 0.25162 C -0.2707 0.24954 -0.27331 0.24491 -0.27656 0.24352 C -0.28255 0.24098 -0.2888 0.24075 -0.29479 0.23959 C -0.31016 0.23033 -0.29128 0.24098 -0.31523 0.23149 C -0.31758 0.23056 -0.31966 0.22801 -0.32213 0.22732 C -0.32812 0.22547 -0.33424 0.22454 -0.34023 0.22338 C -0.36719 0.21135 -0.32448 0.22963 -0.36523 0.21528 C -0.36758 0.21436 -0.36979 0.21204 -0.37213 0.21112 C -0.37656 0.2095 -0.38125 0.2088 -0.38568 0.20718 C -0.3888 0.20602 -0.3918 0.20463 -0.39479 0.20301 C -0.39713 0.20186 -0.39922 0.2 -0.40156 0.19908 C -0.41068 0.19584 -0.41979 0.19375 -0.42891 0.19098 C -0.43346 0.18959 -0.43815 0.18959 -0.44258 0.18704 C -0.45443 0.17987 -0.447 0.18357 -0.46523 0.17894 C -0.49557 0.1801 -0.52591 0.1794 -0.55612 0.18287 C -0.56601 0.18403 -0.57044 0.19352 -0.57891 0.19908 C -0.58476 0.20301 -0.58932 0.20232 -0.59479 0.20718 C -0.61055 0.22107 -0.5918 0.21088 -0.61068 0.21922 C -0.61302 0.222 -0.61497 0.22547 -0.61758 0.22732 C -0.62044 0.22963 -0.62357 0.22987 -0.62669 0.23149 C -0.62891 0.23264 -0.63112 0.23403 -0.63346 0.23542 C -0.63568 0.2382 -0.63776 0.24144 -0.64023 0.24352 C -0.6474 0.24908 -0.65547 0.25232 -0.66302 0.25556 C -0.66523 0.25834 -0.66732 0.26181 -0.66979 0.26366 C -0.67422 0.26713 -0.67943 0.26713 -0.68346 0.27176 C -0.69909 0.29028 -0.69193 0.28496 -0.70391 0.2919 C -0.7069 0.29607 -0.7099 0.30024 -0.71302 0.30417 C -0.71523 0.30695 -0.71797 0.30857 -0.71979 0.31227 C -0.72344 0.31945 -0.72891 0.33635 -0.72891 0.33635 C -0.72969 0.34051 -0.73112 0.34422 -0.73112 0.34862 C -0.73112 0.36158 -0.72812 0.3669 -0.72435 0.37686 C -0.72174 0.39075 -0.72213 0.39283 -0.71523 0.4051 C -0.71328 0.40857 -0.71068 0.41065 -0.70846 0.4132 C -0.70768 0.41737 -0.70768 0.422 -0.70612 0.42547 C -0.70365 0.43079 -0.6845 0.45162 -0.68346 0.45371 C -0.67969 0.46042 -0.67656 0.46852 -0.67213 0.47385 C -0.66979 0.47662 -0.66771 0.47987 -0.66523 0.48195 C -0.66094 0.48542 -0.65169 0.49005 -0.65169 0.49005 C -0.64271 0.50579 -0.65208 0.49167 -0.64023 0.50209 C -0.63789 0.5044 -0.63594 0.50834 -0.63346 0.51019 C -0.62904 0.51366 -0.61979 0.51829 -0.61979 0.51829 C -0.60937 0.53056 -0.6168 0.52385 -0.60391 0.53033 C -0.60156 0.53172 -0.59935 0.53334 -0.59713 0.5345 C -0.59414 0.53612 -0.59101 0.53704 -0.58802 0.53843 C -0.58568 0.53959 -0.58346 0.54167 -0.58112 0.5426 C -0.57591 0.54445 -0.57057 0.54514 -0.56523 0.54653 C -0.5513 0.55487 -0.56549 0.54723 -0.54258 0.55463 C -0.52604 0.55996 -0.54088 0.5588 -0.51979 0.56274 C -0.51003 0.56459 -0.50013 0.56551 -0.49023 0.5669 C -0.48568 0.56806 -0.48112 0.56899 -0.47669 0.57084 C -0.47435 0.57176 -0.47226 0.57477 -0.46979 0.57477 C -0.45234 0.57477 -0.4349 0.57223 -0.41758 0.57084 C -0.41029 0.56667 -0.41016 0.5676 -0.40391 0.5588 C -0.40221 0.55625 -0.40117 0.55255 -0.39935 0.5507 C -0.39726 0.54838 -0.39479 0.54792 -0.39258 0.54653 C -0.3763 0.51783 -0.39466 0.54885 -0.37891 0.52639 C -0.37721 0.52408 -0.37604 0.52061 -0.37435 0.51829 C -0.37226 0.51528 -0.36966 0.5132 -0.36758 0.51019 C -0.36588 0.50787 -0.36458 0.50463 -0.36302 0.50209 C -0.36003 0.49792 -0.35703 0.49399 -0.35391 0.49005 C -0.35169 0.48727 -0.34922 0.48496 -0.34713 0.48195 C -0.34466 0.47825 -0.34284 0.47338 -0.34023 0.46991 C -0.33594 0.46389 -0.32656 0.45371 -0.32656 0.45371 C -0.3138 0.41922 -0.3349 0.47246 -0.30846 0.42547 C -0.3069 0.42269 -0.3056 0.41968 -0.30391 0.41737 C -0.29948 0.41135 -0.29479 0.40649 -0.29023 0.40116 L -0.28346 0.39306 C -0.28112 0.39028 -0.27851 0.38843 -0.27656 0.38496 C -0.27161 0.37616 -0.272 0.3757 -0.26523 0.36875 C -0.26237 0.36575 -0.25898 0.36412 -0.25612 0.36065 C -0.25351 0.35741 -0.25182 0.35232 -0.24935 0.34862 C -0.24726 0.34537 -0.24453 0.34375 -0.24258 0.34051 C -0.23776 0.33287 -0.23424 0.32269 -0.22891 0.31621 C -0.22435 0.31088 -0.22044 0.30325 -0.21523 0.3 C -0.20521 0.29422 -0.21055 0.29792 -0.19935 0.28797 C -0.19779 0.28519 -0.19648 0.28218 -0.19479 0.27987 C -0.19036 0.27362 -0.18385 0.2676 -0.17891 0.26366 C -0.17669 0.26204 -0.17435 0.26112 -0.172 0.25973 C -0.16979 0.25556 -0.16797 0.2507 -0.16523 0.24746 C -0.16328 0.24514 -0.16055 0.24537 -0.15846 0.24352 C -0.15599 0.24144 -0.15417 0.23704 -0.15156 0.23542 C -0.13893 0.22732 -0.12838 0.22616 -0.11523 0.22338 C -0.08802 0.22454 -0.06068 0.22477 -0.03346 0.22732 C -0.01979 0.22871 0.00742 0.23542 0.00742 0.23542 C 0.02865 0.24491 0.00234 0.23357 0.03021 0.24352 C 0.03333 0.24468 0.0362 0.24653 0.03932 0.24746 C 0.04388 0.24908 0.04844 0.25 0.053 0.25162 C 0.05599 0.25278 0.05899 0.2544 0.06198 0.25556 C 0.06576 0.25718 0.06966 0.25811 0.07344 0.25973 C 0.07643 0.26088 0.07943 0.26274 0.08242 0.26366 C 0.08854 0.26551 0.09466 0.26644 0.10065 0.26783 C 0.10938 0.27292 0.11484 0.27686 0.12344 0.27987 C 0.12787 0.28149 0.13255 0.28241 0.13698 0.28403 C 0.14089 0.28519 0.14466 0.28658 0.14844 0.28797 C 0.15143 0.29075 0.15417 0.29468 0.15755 0.29607 C 0.16341 0.29862 0.16966 0.29838 0.17565 0.3 C 0.17878 0.30093 0.18177 0.30301 0.18477 0.30417 C 0.19232 0.30695 0.19987 0.30996 0.20755 0.31227 C 0.21654 0.31482 0.22578 0.31667 0.23477 0.32037 C 0.24154 0.32292 0.24831 0.32616 0.25521 0.32848 C 0.26055 0.3301 0.26589 0.33079 0.27109 0.33241 C 0.275 0.33357 0.27865 0.33519 0.28255 0.33635 C 0.31354 0.33149 0.32839 0.33218 0.35521 0.32037 C 0.36302 0.3169 0.36966 0.31343 0.37565 0.30417 C 0.37969 0.29792 0.38711 0.28403 0.38711 0.28403 L 0.38711 0.28403 L 0.38711 0.28403 " pathEditMode="relative" ptsTypes="AAAAAAAAAAAAAAAAAAAAAAAAAAAAAAAAAAAAAAAAAAAAAAAAAAAAAAAAAAAAAAAAAAAAAAAAAAAAAAAAAAAAAAAAAAAAAAAAAAAAAAAAAAAAAAAAAAAAAAAAAAAAAAAAAAAAAAAAAAAAAAAAAAAAAAAA">
                                      <p:cBhvr>
                                        <p:cTn id="11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5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>
            <a:extLst>
              <a:ext uri="{FF2B5EF4-FFF2-40B4-BE49-F238E27FC236}">
                <a16:creationId xmlns:a16="http://schemas.microsoft.com/office/drawing/2014/main" id="{50A5850E-88EE-4102-9524-560F7F57D63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"/>
            <a:ext cx="12191999" cy="6870699"/>
          </a:xfrm>
          <a:prstGeom prst="rect">
            <a:avLst/>
          </a:prstGeom>
        </p:spPr>
      </p:pic>
      <p:pic>
        <p:nvPicPr>
          <p:cNvPr id="5" name="Imagen 4">
            <a:extLst>
              <a:ext uri="{FF2B5EF4-FFF2-40B4-BE49-F238E27FC236}">
                <a16:creationId xmlns:a16="http://schemas.microsoft.com/office/drawing/2014/main" id="{DA31A008-D2CF-43B3-8633-F7B0FE7C6D2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6" name="Rectángulo 5">
            <a:extLst>
              <a:ext uri="{FF2B5EF4-FFF2-40B4-BE49-F238E27FC236}">
                <a16:creationId xmlns:a16="http://schemas.microsoft.com/office/drawing/2014/main" id="{82A681CF-8921-4C3B-975C-0847B1283522}"/>
              </a:ext>
            </a:extLst>
          </p:cNvPr>
          <p:cNvSpPr/>
          <p:nvPr/>
        </p:nvSpPr>
        <p:spPr>
          <a:xfrm>
            <a:off x="0" y="-12699"/>
            <a:ext cx="12191999" cy="6870699"/>
          </a:xfrm>
          <a:prstGeom prst="rect">
            <a:avLst/>
          </a:prstGeom>
          <a:blipFill dpi="0" rotWithShape="1">
            <a:blip r:embed="rId4">
              <a:alphaModFix amt="27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/>
          </a:p>
        </p:txBody>
      </p:sp>
      <p:pic>
        <p:nvPicPr>
          <p:cNvPr id="7" name="Imagen 6">
            <a:extLst>
              <a:ext uri="{FF2B5EF4-FFF2-40B4-BE49-F238E27FC236}">
                <a16:creationId xmlns:a16="http://schemas.microsoft.com/office/drawing/2014/main" id="{AB46713B-23F3-4806-A2F5-17755DD9F95A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9062" y="1116605"/>
            <a:ext cx="9755823" cy="6503882"/>
          </a:xfrm>
          <a:prstGeom prst="rect">
            <a:avLst/>
          </a:prstGeom>
        </p:spPr>
      </p:pic>
      <p:pic>
        <p:nvPicPr>
          <p:cNvPr id="8" name="Imagen 7">
            <a:extLst>
              <a:ext uri="{FF2B5EF4-FFF2-40B4-BE49-F238E27FC236}">
                <a16:creationId xmlns:a16="http://schemas.microsoft.com/office/drawing/2014/main" id="{BBCE1113-C35F-49AF-910E-09FC009E0D0C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63422" y="1463230"/>
            <a:ext cx="3581400" cy="5372100"/>
          </a:xfrm>
          <a:prstGeom prst="rect">
            <a:avLst/>
          </a:prstGeom>
        </p:spPr>
      </p:pic>
      <p:sp>
        <p:nvSpPr>
          <p:cNvPr id="19" name="Rectángulo 18">
            <a:extLst>
              <a:ext uri="{FF2B5EF4-FFF2-40B4-BE49-F238E27FC236}">
                <a16:creationId xmlns:a16="http://schemas.microsoft.com/office/drawing/2014/main" id="{12D5D168-A5F7-4ED3-B084-38F2E7ABDD6E}"/>
              </a:ext>
            </a:extLst>
          </p:cNvPr>
          <p:cNvSpPr/>
          <p:nvPr/>
        </p:nvSpPr>
        <p:spPr>
          <a:xfrm>
            <a:off x="-1565035" y="-1"/>
            <a:ext cx="7072008" cy="7102760"/>
          </a:xfrm>
          <a:prstGeom prst="rect">
            <a:avLst/>
          </a:prstGeom>
          <a:blipFill dpi="0" rotWithShape="1">
            <a:blip r:embed="rId7">
              <a:alphaModFix amt="31000"/>
            </a:blip>
            <a:srcRect/>
            <a:stretch>
              <a:fillRect/>
            </a:stretch>
          </a:blipFill>
          <a:ln>
            <a:noFill/>
          </a:ln>
          <a:effectLst>
            <a:softEdge rad="6350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 dirty="0"/>
          </a:p>
        </p:txBody>
      </p:sp>
      <p:sp>
        <p:nvSpPr>
          <p:cNvPr id="10" name="Rectángulo 9">
            <a:extLst>
              <a:ext uri="{FF2B5EF4-FFF2-40B4-BE49-F238E27FC236}">
                <a16:creationId xmlns:a16="http://schemas.microsoft.com/office/drawing/2014/main" id="{B42ADE8B-2D76-447F-8A40-0553B6394446}"/>
              </a:ext>
            </a:extLst>
          </p:cNvPr>
          <p:cNvSpPr/>
          <p:nvPr/>
        </p:nvSpPr>
        <p:spPr>
          <a:xfrm>
            <a:off x="629061" y="-219363"/>
            <a:ext cx="6096000" cy="6848029"/>
          </a:xfrm>
          <a:prstGeom prst="rect">
            <a:avLst/>
          </a:prstGeom>
        </p:spPr>
        <p:txBody>
          <a:bodyPr>
            <a:spAutoFit/>
          </a:bodyPr>
          <a:lstStyle/>
          <a:p>
            <a:br>
              <a:rPr lang="es-MX" dirty="0">
                <a:solidFill>
                  <a:srgbClr val="FFFFFF"/>
                </a:solidFill>
                <a:latin typeface="Oxygen"/>
              </a:rPr>
            </a:br>
            <a:br>
              <a:rPr lang="es-MX" sz="2000" dirty="0">
                <a:solidFill>
                  <a:srgbClr val="FFFFFF"/>
                </a:solidFill>
                <a:latin typeface="BankGothic Lt BT" panose="020B0607020203060204" pitchFamily="34" charset="0"/>
              </a:rPr>
            </a:br>
            <a:r>
              <a:rPr lang="es-MX" sz="2000" b="1" i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Si sabes que mi amor jamás olvida</a:t>
            </a:r>
            <a:br>
              <a:rPr lang="es-MX" sz="2000" b="1" i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s-MX" sz="2000" b="1" i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que no puedo vivir lejos de ti</a:t>
            </a:r>
            <a:br>
              <a:rPr lang="es-MX" sz="2000" b="1" i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s-MX" sz="2000" b="1" i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dime que en el sendero de la vida</a:t>
            </a:r>
            <a:br>
              <a:rPr lang="es-MX" sz="2000" b="1" i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s-MX" sz="2000" b="1" i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alguna vez te acordarás de mí.</a:t>
            </a:r>
            <a:br>
              <a:rPr lang="es-MX" sz="2000" b="1" i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br>
              <a:rPr lang="es-MX" sz="2000" b="1" i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s-MX" sz="2000" b="1" i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Cuando al pasar inclines la cabeza</a:t>
            </a:r>
            <a:br>
              <a:rPr lang="es-MX" sz="2000" b="1" i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s-MX" sz="2000" b="1" i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 yo no pueda recoger tu llanto,</a:t>
            </a:r>
            <a:br>
              <a:rPr lang="es-MX" sz="2000" b="1" i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s-MX" sz="2000" b="1" i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en esa soledad de la tristeza</a:t>
            </a:r>
            <a:br>
              <a:rPr lang="es-MX" sz="2000" b="1" i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s-MX" sz="2000" b="1" i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te acordarás de aquel que te amó tanto.</a:t>
            </a:r>
            <a:br>
              <a:rPr lang="es-MX" sz="2000" b="1" i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br>
              <a:rPr lang="es-MX" sz="2000" b="1" i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s-MX" sz="2000" b="1" i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No podrás olvidar que te he adorado</a:t>
            </a:r>
            <a:br>
              <a:rPr lang="es-MX" sz="2000" b="1" i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s-MX" sz="2000" b="1" i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con ciego y delirante frenesí</a:t>
            </a:r>
            <a:br>
              <a:rPr lang="es-MX" sz="2000" b="1" i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s-MX" sz="2000" b="1" i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 en las confusas sombras del pasado,</a:t>
            </a:r>
            <a:br>
              <a:rPr lang="es-MX" sz="2000" b="1" i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s-MX" sz="2000" b="1" i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luz de mis ojos, te acordarás de mí.</a:t>
            </a:r>
            <a:br>
              <a:rPr lang="es-MX" sz="2000" b="1" i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br>
              <a:rPr lang="es-MX" sz="2000" b="1" i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s-MX" sz="2000" b="1" i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El tiempo corre con denso vuelo</a:t>
            </a:r>
            <a:br>
              <a:rPr lang="es-MX" sz="2000" b="1" i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s-MX" sz="2000" b="1" i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ya se va adelantando entre los dos</a:t>
            </a:r>
            <a:br>
              <a:rPr lang="es-MX" sz="2000" b="1" i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s-MX" sz="2000" b="1" i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no me olvides jamás. ¡Dame un recuerdo!</a:t>
            </a:r>
            <a:br>
              <a:rPr lang="es-MX" sz="2000" b="1" i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s-MX" sz="2000" b="1" i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 no me digas para siempre adiós.</a:t>
            </a:r>
          </a:p>
          <a:p>
            <a:r>
              <a:rPr lang="es-MX" b="1" i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José Ángel Buesa</a:t>
            </a:r>
            <a:endParaRPr lang="es-MX" sz="2100" b="1" i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650205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3000"/>
    </mc:Choice>
    <mc:Fallback xmlns="">
      <p:transition spd="slow" advTm="33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7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7000"/>
                            </p:stCondLst>
                            <p:childTnLst>
                              <p:par>
                                <p:cTn id="14" presetID="10" presetClass="entr" presetSubtype="0" fill="hold" grpId="0" nodeType="afterEffect">
                                  <p:stCondLst>
                                    <p:cond delay="10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>
            <a:extLst>
              <a:ext uri="{FF2B5EF4-FFF2-40B4-BE49-F238E27FC236}">
                <a16:creationId xmlns:a16="http://schemas.microsoft.com/office/drawing/2014/main" id="{468FDF72-BDE9-41FE-87A1-84F4FEA5A63E}"/>
              </a:ext>
            </a:extLst>
          </p:cNvPr>
          <p:cNvSpPr>
            <a:spLocks noChangeArrowheads="1"/>
          </p:cNvSpPr>
          <p:nvPr/>
        </p:nvSpPr>
        <p:spPr bwMode="auto">
          <a:xfrm>
            <a:off x="152400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MX">
              <a:solidFill>
                <a:srgbClr val="0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101" name="Rectangle 5">
            <a:extLst>
              <a:ext uri="{FF2B5EF4-FFF2-40B4-BE49-F238E27FC236}">
                <a16:creationId xmlns:a16="http://schemas.microsoft.com/office/drawing/2014/main" id="{561053BD-9E2D-4D5F-9D89-D6CDDF5B5809}"/>
              </a:ext>
            </a:extLst>
          </p:cNvPr>
          <p:cNvSpPr>
            <a:spLocks noChangeArrowheads="1"/>
          </p:cNvSpPr>
          <p:nvPr/>
        </p:nvSpPr>
        <p:spPr bwMode="auto">
          <a:xfrm>
            <a:off x="1524000" y="1828800"/>
            <a:ext cx="9144000" cy="50292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s-MX" altLang="es-MX">
              <a:solidFill>
                <a:srgbClr val="0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4103" name="Picture 7">
            <a:hlinkClick r:id="rId3"/>
            <a:extLst>
              <a:ext uri="{FF2B5EF4-FFF2-40B4-BE49-F238E27FC236}">
                <a16:creationId xmlns:a16="http://schemas.microsoft.com/office/drawing/2014/main" id="{6C21605A-B5BB-4D53-B534-FD3392B50E3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05200" y="0"/>
            <a:ext cx="4876800" cy="1562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4" name="Text Box 8">
            <a:extLst>
              <a:ext uri="{FF2B5EF4-FFF2-40B4-BE49-F238E27FC236}">
                <a16:creationId xmlns:a16="http://schemas.microsoft.com/office/drawing/2014/main" id="{61C7997C-2F6C-47A5-ABAC-CDEE63A3B84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524000" y="1905000"/>
            <a:ext cx="9144000" cy="23698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" altLang="es-MX" sz="6000" b="1">
                <a:solidFill>
                  <a:srgbClr val="000000"/>
                </a:solidFill>
                <a:latin typeface="Kristen ITC" panose="03050502040202030202" pitchFamily="66" charset="0"/>
                <a:cs typeface="Arial" panose="020B0604020202020204" pitchFamily="34" charset="0"/>
              </a:rPr>
              <a:t>¿Te ha gustado?</a:t>
            </a:r>
            <a:r>
              <a:rPr lang="es-ES" altLang="es-MX" sz="4800">
                <a:solidFill>
                  <a:srgbClr val="000000"/>
                </a:solidFill>
                <a:latin typeface="Kristen ITC" panose="03050502040202030202" pitchFamily="66" charset="0"/>
                <a:cs typeface="Arial" panose="020B0604020202020204" pitchFamily="34" charset="0"/>
              </a:rPr>
              <a:t> </a:t>
            </a:r>
            <a:br>
              <a:rPr lang="es-ES" altLang="es-MX" sz="4800">
                <a:solidFill>
                  <a:srgbClr val="000000"/>
                </a:solidFill>
                <a:latin typeface="Kristen ITC" panose="03050502040202030202" pitchFamily="66" charset="0"/>
                <a:cs typeface="Arial" panose="020B0604020202020204" pitchFamily="34" charset="0"/>
              </a:rPr>
            </a:br>
            <a:r>
              <a:rPr lang="es-ES" altLang="es-MX" sz="4400">
                <a:solidFill>
                  <a:srgbClr val="000000"/>
                </a:solidFill>
                <a:latin typeface="Kristen ITC" panose="03050502040202030202" pitchFamily="66" charset="0"/>
                <a:cs typeface="Arial" panose="020B0604020202020204" pitchFamily="34" charset="0"/>
              </a:rPr>
              <a:t>Puedes ver más entrando </a:t>
            </a:r>
            <a:br>
              <a:rPr lang="es-ES" altLang="es-MX" sz="4400">
                <a:solidFill>
                  <a:srgbClr val="000000"/>
                </a:solidFill>
                <a:latin typeface="Kristen ITC" panose="03050502040202030202" pitchFamily="66" charset="0"/>
                <a:cs typeface="Arial" panose="020B0604020202020204" pitchFamily="34" charset="0"/>
              </a:rPr>
            </a:br>
            <a:r>
              <a:rPr lang="es-ES" altLang="es-MX" sz="4400" b="1">
                <a:solidFill>
                  <a:srgbClr val="40F903"/>
                </a:solidFill>
                <a:latin typeface="Kristen ITC" panose="03050502040202030202" pitchFamily="66" charset="0"/>
                <a:cs typeface="Arial" panose="020B0604020202020204" pitchFamily="34" charset="0"/>
                <a:hlinkClick r:id="rId3"/>
              </a:rPr>
              <a:t>Aquí</a:t>
            </a:r>
            <a:endParaRPr lang="es-ES" altLang="es-MX" sz="4400" b="1">
              <a:solidFill>
                <a:srgbClr val="40F903"/>
              </a:solidFill>
              <a:latin typeface="Kristen ITC" panose="03050502040202030202" pitchFamily="66" charset="0"/>
              <a:cs typeface="Arial" panose="020B0604020202020204" pitchFamily="34" charset="0"/>
            </a:endParaRPr>
          </a:p>
        </p:txBody>
      </p:sp>
      <p:sp>
        <p:nvSpPr>
          <p:cNvPr id="4107" name="Text Box 11">
            <a:extLst>
              <a:ext uri="{FF2B5EF4-FFF2-40B4-BE49-F238E27FC236}">
                <a16:creationId xmlns:a16="http://schemas.microsoft.com/office/drawing/2014/main" id="{83D9456B-07B1-4479-95C1-450F7D0416E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667000" y="4724401"/>
            <a:ext cx="2667000" cy="1878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altLang="es-MX" b="1">
                <a:solidFill>
                  <a:srgbClr val="000000"/>
                </a:solidFill>
                <a:latin typeface="Kristen ITC" panose="03050502040202030202" pitchFamily="66" charset="0"/>
                <a:cs typeface="Arial" panose="020B0604020202020204" pitchFamily="34" charset="0"/>
              </a:rPr>
              <a:t>Además puedes recibir powerpoints en tu correo electrónico suscribiéndote aquí:</a:t>
            </a:r>
            <a:r>
              <a:rPr lang="es-ES_tradnl" altLang="es-MX" b="1">
                <a:solidFill>
                  <a:srgbClr val="0066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</a:p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 altLang="es-MX" b="1">
              <a:solidFill>
                <a:srgbClr val="0066FF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4106" name="Picture 10">
            <a:hlinkClick r:id="rId5"/>
            <a:extLst>
              <a:ext uri="{FF2B5EF4-FFF2-40B4-BE49-F238E27FC236}">
                <a16:creationId xmlns:a16="http://schemas.microsoft.com/office/drawing/2014/main" id="{786DA371-953B-484F-8725-66F424AD523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2800" y="4191000"/>
            <a:ext cx="2362200" cy="2362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3" name="Picture 17">
            <a:extLst>
              <a:ext uri="{FF2B5EF4-FFF2-40B4-BE49-F238E27FC236}">
                <a16:creationId xmlns:a16="http://schemas.microsoft.com/office/drawing/2014/main" id="{50142B0C-EEDB-4D5D-B1FA-AC63508A3AB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62600" y="4876800"/>
            <a:ext cx="1219200" cy="990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7" name="Picture 21">
            <a:hlinkClick r:id="rId8"/>
            <a:extLst>
              <a:ext uri="{FF2B5EF4-FFF2-40B4-BE49-F238E27FC236}">
                <a16:creationId xmlns:a16="http://schemas.microsoft.com/office/drawing/2014/main" id="{0C8CB453-356C-4245-AEF6-C01EE4D4BE6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29718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8" name="Picture 22">
            <a:hlinkClick r:id="rId10"/>
            <a:extLst>
              <a:ext uri="{FF2B5EF4-FFF2-40B4-BE49-F238E27FC236}">
                <a16:creationId xmlns:a16="http://schemas.microsoft.com/office/drawing/2014/main" id="{2CD536B1-D452-45E1-9FA7-932E5511849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35052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9" name="Picture 23">
            <a:hlinkClick r:id="rId12"/>
            <a:extLst>
              <a:ext uri="{FF2B5EF4-FFF2-40B4-BE49-F238E27FC236}">
                <a16:creationId xmlns:a16="http://schemas.microsoft.com/office/drawing/2014/main" id="{FA7C39FC-714F-498D-9ED7-DAD3D68B96F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40386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20" name="Picture 24">
            <a:hlinkClick r:id="rId14"/>
            <a:extLst>
              <a:ext uri="{FF2B5EF4-FFF2-40B4-BE49-F238E27FC236}">
                <a16:creationId xmlns:a16="http://schemas.microsoft.com/office/drawing/2014/main" id="{F450E903-9F86-4C28-A811-9D2857C8CF9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45720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9312394"/>
      </p:ext>
    </p:extLst>
  </p:cSld>
  <p:clrMapOvr>
    <a:masterClrMapping/>
  </p:clrMapOvr>
  <p:transition spd="slow">
    <p:fade thruBlk="1"/>
    <p:sndAc>
      <p:stSnd>
        <p:snd r:embed="rId2" name="drumroll.wav"/>
      </p:stSnd>
    </p:sndAc>
  </p:transition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221</Words>
  <Application>Microsoft Office PowerPoint</Application>
  <PresentationFormat>Panorámica</PresentationFormat>
  <Paragraphs>12</Paragraphs>
  <Slides>11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7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11</vt:i4>
      </vt:variant>
    </vt:vector>
  </HeadingPairs>
  <TitlesOfParts>
    <vt:vector size="20" baseType="lpstr">
      <vt:lpstr>Arial</vt:lpstr>
      <vt:lpstr>BankGothic Lt BT</vt:lpstr>
      <vt:lpstr>Calibri</vt:lpstr>
      <vt:lpstr>Calibri Light</vt:lpstr>
      <vt:lpstr>Kristen ITC</vt:lpstr>
      <vt:lpstr>Oxygen</vt:lpstr>
      <vt:lpstr>Times New Roman</vt:lpstr>
      <vt:lpstr>Tema de Office</vt:lpstr>
      <vt:lpstr>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/>
  <cp:lastModifiedBy/>
  <cp:revision>58</cp:revision>
  <dcterms:created xsi:type="dcterms:W3CDTF">2024-01-15T02:07:44Z</dcterms:created>
  <dcterms:modified xsi:type="dcterms:W3CDTF">2024-01-17T03:44:27Z</dcterms:modified>
</cp:coreProperties>
</file>