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66" r:id="rId5"/>
    <p:sldId id="274" r:id="rId6"/>
    <p:sldId id="275" r:id="rId7"/>
    <p:sldId id="269" r:id="rId8"/>
    <p:sldId id="264" r:id="rId9"/>
    <p:sldId id="272" r:id="rId10"/>
    <p:sldId id="273" r:id="rId11"/>
    <p:sldId id="263" r:id="rId12"/>
    <p:sldId id="268" r:id="rId13"/>
    <p:sldId id="262" r:id="rId14"/>
    <p:sldId id="261" r:id="rId15"/>
    <p:sldId id="260" r:id="rId16"/>
    <p:sldId id="259" r:id="rId17"/>
    <p:sldId id="258" r:id="rId18"/>
    <p:sldId id="271" r:id="rId19"/>
    <p:sldId id="270" r:id="rId20"/>
    <p:sldId id="27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f6fNfV0tCGQ5zYAg5I77g" hashData="TkIfUSZkp6ThPr/kDajnAN0HUr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1B70"/>
    <a:srgbClr val="51361B"/>
    <a:srgbClr val="9966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86" autoAdjust="0"/>
    <p:restoredTop sz="94660"/>
  </p:normalViewPr>
  <p:slideViewPr>
    <p:cSldViewPr>
      <p:cViewPr>
        <p:scale>
          <a:sx n="40" d="100"/>
          <a:sy n="40" d="100"/>
        </p:scale>
        <p:origin x="-93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AD96A-DFF4-4978-950E-51F699C6AB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F0E57-7A05-4CA2-B164-47B4727666EF}" type="datetimeFigureOut">
              <a:rPr lang="es-ES" smtClean="0"/>
              <a:pPr/>
              <a:t>25/08/2012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459D9-1C29-463A-BC97-23D350E0FD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BE71EB-4B4A-4837-AA3E-97205A09DA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b5e6028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671517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7 Imagen" descr="fkmp7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-714427"/>
            <a:ext cx="6786610" cy="7572427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8436" name="Picture 4" descr="http://static1.glowtxt.com/data1/d/8/a/d8a9dacc8dbf85ccc7d0103aedd7f6634c7843b2da39a3ee5e6b4b0d3255bfef95601890afd80709da39a3ee5e6b4b0d3255bfef95601890afd807099cf7aa4ac66465309de72b6f6131a5c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3786190"/>
            <a:ext cx="2200275" cy="876300"/>
          </a:xfrm>
          <a:prstGeom prst="rect">
            <a:avLst/>
          </a:prstGeom>
          <a:noFill/>
        </p:spPr>
      </p:pic>
      <p:pic>
        <p:nvPicPr>
          <p:cNvPr id="18438" name="Picture 6" descr="http://static1.glowtxt.com/data1/7/f/6/7f6a5d884f4a005689154fff5bc73098454104ccda39a3ee5e6b4b0d3255bfef95601890afd80709da39a3ee5e6b4b0d3255bfef95601890afd807099cf7aa4ac66465309de72b6f6131a5c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357430"/>
            <a:ext cx="2286000" cy="885825"/>
          </a:xfrm>
          <a:prstGeom prst="rect">
            <a:avLst/>
          </a:prstGeom>
          <a:noFill/>
        </p:spPr>
      </p:pic>
      <p:pic>
        <p:nvPicPr>
          <p:cNvPr id="18440" name="Picture 8" descr="http://static1.glowtxt.com/data1/e/9/2/e92e60806b01e6b0931452030994b5a72483fc67da39a3ee5e6b4b0d3255bfef95601890afd80709da39a3ee5e6b4b0d3255bfef95601890afd807099cf7aa4ac66465309de72b6f6131a5c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43042" y="5214950"/>
            <a:ext cx="20859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>
        <p:snd r:embed="rId2" name="como una loba -valeria lyn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04597d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8660" y="-714404"/>
            <a:ext cx="10001320" cy="8253738"/>
          </a:xfrm>
          <a:effectLst>
            <a:softEdge rad="635000"/>
          </a:effectLst>
        </p:spPr>
      </p:pic>
      <p:pic>
        <p:nvPicPr>
          <p:cNvPr id="5" name="4 Imagen" descr="4e4191f5.gif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643438" y="1387105"/>
            <a:ext cx="4954121" cy="5470895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b25b5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3091871227_1_3_rPLSv8n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24295">
            <a:off x="-407081" y="1028914"/>
            <a:ext cx="5143500" cy="5991225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fb2bc91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-1000164" y="-642966"/>
            <a:ext cx="11144328" cy="9475318"/>
          </a:xfr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3967148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285916" y="-1214470"/>
            <a:ext cx="11715832" cy="9219012"/>
          </a:xfrm>
          <a:effectLst>
            <a:softEdge rad="635000"/>
          </a:effectLst>
        </p:spPr>
      </p:pic>
      <p:pic>
        <p:nvPicPr>
          <p:cNvPr id="5" name="4 Imagen" descr="867d670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9787006" cy="6927299"/>
          </a:xfrm>
          <a:prstGeom prst="rect">
            <a:avLst/>
          </a:prstGeom>
        </p:spPr>
      </p:pic>
      <p:pic>
        <p:nvPicPr>
          <p:cNvPr id="8" name="7 Imagen" descr="219980-frederika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2155530">
            <a:off x="-1724514" y="3808332"/>
            <a:ext cx="5159242" cy="4317267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9168063" cy="680987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dcf74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6d8a4df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0"/>
            <a:ext cx="5143504" cy="662892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9bd77e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9" name="8 Imagen" descr="c5806ee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10000"/>
          </a:blip>
          <a:stretch>
            <a:fillRect/>
          </a:stretch>
        </p:blipFill>
        <p:spPr>
          <a:xfrm rot="20643926">
            <a:off x="-1010015" y="-462719"/>
            <a:ext cx="6467140" cy="707841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8e97623e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81036" y="-357214"/>
            <a:ext cx="9882257" cy="7500990"/>
          </a:xfrm>
          <a:effectLst>
            <a:softEdge rad="317500"/>
          </a:effectLst>
        </p:spPr>
      </p:pic>
      <p:pic>
        <p:nvPicPr>
          <p:cNvPr id="4" name="3 Imagen" descr="3a4855a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4740">
            <a:off x="4084163" y="-514070"/>
            <a:ext cx="4985179" cy="4670493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d65bd75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7173310"/>
          </a:xfrm>
        </p:spPr>
      </p:pic>
      <p:pic>
        <p:nvPicPr>
          <p:cNvPr id="5" name="4 Imagen" descr="0b60d52f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28596" y="500042"/>
            <a:ext cx="5715040" cy="5714996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079ec8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7" name="6 Imagen" descr="70a1218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00100" y="-627357"/>
            <a:ext cx="7572396" cy="7485357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7cf1ad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5036691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3571876"/>
            <a:ext cx="5572100" cy="362040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fc4be3c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5" name="4 Imagen" descr="24d8b54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96223">
            <a:off x="-642974" y="3357562"/>
            <a:ext cx="5405841" cy="396719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68tnlsl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0"/>
            <a:ext cx="5929354" cy="6858000"/>
          </a:xfrm>
        </p:spPr>
      </p:pic>
      <p:pic>
        <p:nvPicPr>
          <p:cNvPr id="5" name="4 Imagen" descr="a8ffd650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-71438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fd4c15f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-571528"/>
            <a:ext cx="6500858" cy="8072494"/>
          </a:xfrm>
          <a:effectLst>
            <a:softEdge rad="635000"/>
          </a:effectLst>
        </p:spPr>
      </p:pic>
      <p:pic>
        <p:nvPicPr>
          <p:cNvPr id="5" name="4 Imagen" descr="8288650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734348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0678f2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36eef1f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koz2eyk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5136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335376447_37575_5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28653"/>
            <a:ext cx="9144000" cy="8475483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4" name="3 Imagen" descr="28ba477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6255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d8c77b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85" y="0"/>
            <a:ext cx="9429785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e276b5d.gif"/>
          <p:cNvPicPr>
            <a:picLocks noChangeAspect="1"/>
          </p:cNvPicPr>
          <p:nvPr/>
        </p:nvPicPr>
        <p:blipFill>
          <a:blip r:embed="rId3">
            <a:grayscl/>
            <a:lum bright="20000" contrast="20000"/>
          </a:blip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929190" y="5929330"/>
            <a:ext cx="3778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64357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5643578"/>
            <a:ext cx="28007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Tema  -Como una loba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Interprete – Valeria Lynch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 UNA LO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UNA LOBA</Template>
  <TotalTime>0</TotalTime>
  <Words>72</Words>
  <Application>Microsoft Office PowerPoint</Application>
  <PresentationFormat>Presentación en pantalla (4:3)</PresentationFormat>
  <Paragraphs>32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COMO UNA LOBA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2012-08-25T17:17:06Z</dcterms:created>
  <dcterms:modified xsi:type="dcterms:W3CDTF">2012-08-25T17:20:01Z</dcterms:modified>
</cp:coreProperties>
</file>