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6" r:id="rId3"/>
    <p:sldId id="257" r:id="rId4"/>
    <p:sldId id="258" r:id="rId5"/>
    <p:sldId id="266" r:id="rId6"/>
    <p:sldId id="267" r:id="rId7"/>
    <p:sldId id="268" r:id="rId8"/>
    <p:sldId id="269" r:id="rId9"/>
    <p:sldId id="270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71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APozpMHe7zcyjYEh9AJKQ" hashData="wZhJ0FlljK0UX/c3J4QnB4lhpL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9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3E809F-0FA2-45B6-A4DD-042D2AF08870}" type="datetimeFigureOut">
              <a:rPr lang="en-US" smtClean="0"/>
              <a:pPr/>
              <a:t>11/28/2012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69D27-ED22-4E3A-99AE-E8C51102243A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C69D27-ED22-4E3A-99AE-E8C51102243A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81DD-7265-4735-8E6C-011F8A108ECF}" type="datetimeFigureOut">
              <a:rPr lang="en-US" smtClean="0"/>
              <a:pPr/>
              <a:t>11/28/2012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A96AE-37C5-4BBD-AC47-4FC9ABC57B95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81DD-7265-4735-8E6C-011F8A108ECF}" type="datetimeFigureOut">
              <a:rPr lang="en-US" smtClean="0"/>
              <a:pPr/>
              <a:t>11/28/2012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A96AE-37C5-4BBD-AC47-4FC9ABC57B95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81DD-7265-4735-8E6C-011F8A108ECF}" type="datetimeFigureOut">
              <a:rPr lang="en-US" smtClean="0"/>
              <a:pPr/>
              <a:t>11/28/2012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A96AE-37C5-4BBD-AC47-4FC9ABC57B95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81DD-7265-4735-8E6C-011F8A108ECF}" type="datetimeFigureOut">
              <a:rPr lang="en-US" smtClean="0"/>
              <a:pPr/>
              <a:t>11/28/2012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A96AE-37C5-4BBD-AC47-4FC9ABC57B95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81DD-7265-4735-8E6C-011F8A108ECF}" type="datetimeFigureOut">
              <a:rPr lang="en-US" smtClean="0"/>
              <a:pPr/>
              <a:t>11/28/2012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A96AE-37C5-4BBD-AC47-4FC9ABC57B95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81DD-7265-4735-8E6C-011F8A108ECF}" type="datetimeFigureOut">
              <a:rPr lang="en-US" smtClean="0"/>
              <a:pPr/>
              <a:t>11/28/2012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A96AE-37C5-4BBD-AC47-4FC9ABC57B95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81DD-7265-4735-8E6C-011F8A108ECF}" type="datetimeFigureOut">
              <a:rPr lang="en-US" smtClean="0"/>
              <a:pPr/>
              <a:t>11/28/2012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A96AE-37C5-4BBD-AC47-4FC9ABC57B95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81DD-7265-4735-8E6C-011F8A108ECF}" type="datetimeFigureOut">
              <a:rPr lang="en-US" smtClean="0"/>
              <a:pPr/>
              <a:t>11/28/2012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A96AE-37C5-4BBD-AC47-4FC9ABC57B95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81DD-7265-4735-8E6C-011F8A108ECF}" type="datetimeFigureOut">
              <a:rPr lang="en-US" smtClean="0"/>
              <a:pPr/>
              <a:t>11/28/2012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A96AE-37C5-4BBD-AC47-4FC9ABC57B95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81DD-7265-4735-8E6C-011F8A108ECF}" type="datetimeFigureOut">
              <a:rPr lang="en-US" smtClean="0"/>
              <a:pPr/>
              <a:t>11/28/2012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A96AE-37C5-4BBD-AC47-4FC9ABC57B95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681DD-7265-4735-8E6C-011F8A108ECF}" type="datetimeFigureOut">
              <a:rPr lang="en-US" smtClean="0"/>
              <a:pPr/>
              <a:t>11/28/2012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A96AE-37C5-4BBD-AC47-4FC9ABC57B95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CA2FF3-14E5-4505-A0F7-605C1FF7F08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681DD-7265-4735-8E6C-011F8A108ECF}" type="datetimeFigureOut">
              <a:rPr lang="en-US" smtClean="0"/>
              <a:pPr/>
              <a:t>11/28/2012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A96AE-37C5-4BBD-AC47-4FC9ABC57B95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F58A209-CAC8-4A9F-BCC4-3E7558D89B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410" name="Picture 2" descr="Angeles Negr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763029" cy="6572272"/>
          </a:xfrm>
          <a:prstGeom prst="rect">
            <a:avLst/>
          </a:prstGeom>
          <a:noFill/>
        </p:spPr>
      </p:pic>
      <p:pic>
        <p:nvPicPr>
          <p:cNvPr id="12" name="Picture 2" descr="Angeles Negr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72560" cy="6357982"/>
          </a:xfrm>
          <a:prstGeom prst="rect">
            <a:avLst/>
          </a:prstGeom>
          <a:noFill/>
        </p:spPr>
      </p:pic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4"/>
            <a:stretch>
              <a:fillRect/>
            </a:stretch>
          </a:blip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4" name="Picture 2" descr="Angeles Negr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19" y="285728"/>
            <a:ext cx="8572561" cy="635798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85720" y="5072074"/>
            <a:ext cx="2143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Como quisiera decirte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571736" y="714356"/>
            <a:ext cx="40005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chileno</a:t>
            </a:r>
            <a:endParaRPr lang="en-U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42910" y="5786454"/>
            <a:ext cx="1428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1968</a:t>
            </a:r>
            <a:endParaRPr lang="en-US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85814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786710" y="6072206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6000768"/>
            <a:ext cx="460362" cy="287727"/>
          </a:xfrm>
          <a:prstGeom prst="rect">
            <a:avLst/>
          </a:prstGeom>
          <a:noFill/>
        </p:spPr>
      </p:pic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3786182" y="6286520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659372-1024x768-5--2-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488" y="928670"/>
            <a:ext cx="4071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quisiera decirte</a:t>
            </a:r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86050" y="2143116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algo que llevo aquí dentro </a:t>
            </a:r>
          </a:p>
        </p:txBody>
      </p:sp>
    </p:spTree>
  </p:cSld>
  <p:clrMapOvr>
    <a:masterClrMapping/>
  </p:clrMapOvr>
  <p:transition advClick="0" advTm="25000">
    <p:sndAc>
      <p:stSnd>
        <p:snd r:embed="rId2" name="como quisiera decir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221808-1024x768-1609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71472" y="3214686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clavado como una espina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85720" y="4000504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así va pasando el tiempo </a:t>
            </a:r>
            <a:endParaRPr lang="en-U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Documents and Settings\Administrador\Escritorio\664445-1024x768--w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14678" y="1428736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sin atinar a decirte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857620" y="2214554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que a diario voy sintiendo </a:t>
            </a:r>
            <a:endParaRPr lang="en-U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Escritorio\746793-1024x768-Fe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57158" y="1000108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temor quizás a oírte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57158" y="1714488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cosas que oírte no quiero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793955-1024x768-man_suns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2967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785794"/>
            <a:ext cx="4000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quisiera decirte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929058" y="1571612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cuando contemplo el cielo </a:t>
            </a:r>
            <a:endParaRPr lang="en-U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872793-1024x768-desktop_160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628" y="571480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la estrella me va diciendo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143504" y="1285860"/>
            <a:ext cx="3500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me faltan tus besos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Administrador\Escritorio\aldo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1214422"/>
            <a:ext cx="3286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quisiera decirte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857224" y="1928802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me escuches un momento 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274212-1024x768-P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428604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para quitarme del pecho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786314" y="1214422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esto que me va oprimiendo</a:t>
            </a:r>
            <a:endParaRPr lang="en-U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944270-1024x768-3101951990_6dc56a8bd2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85852" y="857232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quisiera decirte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000496" y="1714488"/>
            <a:ext cx="4071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cuando contemplo el cielo 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86722-1024x768-Falling-St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2071678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tu estrella me va diciendo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428860" y="3143248"/>
            <a:ext cx="4000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me faltan tus besos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217203-1024x768-the-only-br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596" y="357166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quisiera decirte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143372" y="785794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eres mi amor, mi lucero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o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714356"/>
            <a:ext cx="33575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de sentirte tan lejos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000628" y="1285860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a poco me estoy muriendo</a:t>
            </a:r>
            <a:endParaRPr lang="en-U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258355-1024x768-iBaryshnikov_Bundchen_Fe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57224" y="500042"/>
            <a:ext cx="4286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quiero que estés conmigo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285984" y="1428736"/>
            <a:ext cx="4429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en un final de cuentos 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43" name="Picture 3" descr="C:\Documents and Settings\Administrador\Escritorio\GIF08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2464653"/>
            <a:ext cx="2643206" cy="1345344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49685-1024x768-Valentines-Da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85852" y="642918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quisiera decirte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429124" y="1571612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decirte cuanto te quiero </a:t>
            </a:r>
          </a:p>
        </p:txBody>
      </p:sp>
      <p:pic>
        <p:nvPicPr>
          <p:cNvPr id="2051" name="Picture 3" descr="C:\Documents and Settings\Administrador\Escritorio\20081027001245-flor-1059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67075"/>
            <a:ext cx="3629025" cy="35909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565150-800x600-dat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85852" y="357166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Como quisiera decirte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28596" y="1000108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decirte cuanto te quiero 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858148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</TotalTime>
  <Words>211</Words>
  <Application>Microsoft Office PowerPoint</Application>
  <PresentationFormat>Presentación en pantalla (4:3)</PresentationFormat>
  <Paragraphs>66</Paragraphs>
  <Slides>17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63</cp:revision>
  <dcterms:created xsi:type="dcterms:W3CDTF">2012-06-03T05:02:56Z</dcterms:created>
  <dcterms:modified xsi:type="dcterms:W3CDTF">2012-11-28T18:51:42Z</dcterms:modified>
</cp:coreProperties>
</file>