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68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56BA6-CB0D-41EC-864B-63AE6578203F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859E2-C3ED-4FAA-AD4F-53D63F5AF6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2FE57-45FB-4FB6-BB24-61569AB0F715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B2EF7-4A27-4E5F-9734-F6937830FF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33A9B-5D6A-4025-9DC7-C77AB9C9164E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5105C-B318-49C1-B9E3-8447027663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29D7E-3EC0-4D90-A01B-69CBFD55A978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312BD-F26D-4CDC-A620-E7727F9BA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87B99-F90C-47E1-948D-46D2C9123D50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343AF-37EC-48B6-9E22-EFA533109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C57BF-59EE-4851-A481-2BEE43C45FC5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5CD4-AB68-4876-B4FE-12BF5B636A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8938C-A9D9-4CF8-A0E1-EB090B20BE3E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A6DD5-0FC5-4E61-BB66-DFEB6D0184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5F33B-567A-43A7-B0CB-CC92D36879FB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1AA08-B36B-42C2-8E12-AF7E3E318F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A5AA1-8036-4B3B-A2AA-A0E418F95BE1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B9A36-8BF2-4871-AA8D-FDC84D048E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3737D-C415-4C5B-8168-C670749BDB98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A3DB5-9919-4F17-9D09-2C58A8467C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BA800-8A84-4BD0-BCA8-1949139809F9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02194-754B-4E4A-8753-6D9FB53C5B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318E7-4402-440A-B6FA-63C19C08D91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B8DABF-7453-4230-87E4-915E46BDB707}" type="datetimeFigureOut">
              <a:rPr lang="es-ES"/>
              <a:pPr>
                <a:defRPr/>
              </a:pPr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A97DEE-5E53-4700-915E-1136A7F373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ECEB09-2946-464C-B487-591F0C9C46B3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Usuario\Documents\AWALPAPERS BONITOS\VARIOS\infinit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5 CuadroTexto"/>
          <p:cNvSpPr txBox="1">
            <a:spLocks noChangeArrowheads="1"/>
          </p:cNvSpPr>
          <p:nvPr/>
        </p:nvSpPr>
        <p:spPr bwMode="auto">
          <a:xfrm>
            <a:off x="468313" y="692150"/>
            <a:ext cx="3455987" cy="83185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Canción: Como imaginar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Interprete: Luis Miguel</a:t>
            </a:r>
          </a:p>
        </p:txBody>
      </p:sp>
      <p:pic>
        <p:nvPicPr>
          <p:cNvPr id="2052" name="Picture 5" descr="http://2.bp.blogspot.com/_j1ve4Linsyc/TOwToS-lHbI/AAAAAAAABLM/BGWyq_-AwFk/s1600/Luis-migu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1557338"/>
            <a:ext cx="234473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4292600"/>
            <a:ext cx="1008062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4356100" y="5445125"/>
            <a:ext cx="36718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2055" name="Picture 8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836613"/>
            <a:ext cx="1481138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Rectángulo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3286125"/>
            <a:ext cx="6821488" cy="114617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 spokes="3"/>
    <p:sndAc>
      <p:stSnd>
        <p:snd r:embed="rId2" name="luis miguel - como imagin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ocuments\AWALPAPERS BONITOS\MUJERES\MUJERES 22\pirosrozsas_pislogo_porcelan_110_16_csill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Calibri" pitchFamily="34" charset="0"/>
              </a:rPr>
              <a:t>Como imaginar, que la vida sigue igual, como si tus pasos, ya no cruzan el portal, como pretender, esta realidad, como si hasta ayer, brillaba el cielo en tu mirar,</a:t>
            </a:r>
          </a:p>
        </p:txBody>
      </p:sp>
    </p:spTree>
  </p:cSld>
  <p:clrMapOvr>
    <a:masterClrMapping/>
  </p:clrMapOvr>
  <p:transition advTm="2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PAISAJES\1331504749_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ownloads\PNG\82ba05f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04813"/>
            <a:ext cx="3598862" cy="611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4 CuadroTexto"/>
          <p:cNvSpPr txBox="1">
            <a:spLocks noChangeArrowheads="1"/>
          </p:cNvSpPr>
          <p:nvPr/>
        </p:nvSpPr>
        <p:spPr bwMode="auto">
          <a:xfrm>
            <a:off x="0" y="5733256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Como consolar, a la rosa, y al jazmín, como si tu risa, ya no se oye en el jardín,</a:t>
            </a:r>
          </a:p>
        </p:txBody>
      </p:sp>
    </p:spTree>
  </p:cSld>
  <p:clrMapOvr>
    <a:masterClrMapping/>
  </p:clrMapOvr>
  <p:transition advTm="11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ocuments\AWALPAPERS BONITOS\VHOMBRES\vegyes_keptar_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Usuario\Documents\AWALPAPERS BONITOS\VHOMBRES\pasik6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574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3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como he  de mentirles, que mañana volverás, como despertar si tú no estás,</a:t>
            </a:r>
          </a:p>
        </p:txBody>
      </p:sp>
    </p:spTree>
  </p:cSld>
  <p:clrMapOvr>
    <a:masterClrMapping/>
  </p:clrMapOvr>
  <p:transition advTm="1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MUJERES GIFS\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5 CuadroTexto"/>
          <p:cNvSpPr txBox="1">
            <a:spLocks noChangeArrowheads="1"/>
          </p:cNvSpPr>
          <p:nvPr/>
        </p:nvSpPr>
        <p:spPr bwMode="auto">
          <a:xfrm>
            <a:off x="0" y="551723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Calibri" pitchFamily="34" charset="0"/>
              </a:rPr>
              <a:t>Como imaginar, que la vida sigue igual, como si tus pasos, ya no cruzan el portal, como pretender, esta realidad, como si hasta ayer brillaba el cielo en tu mirar,</a:t>
            </a:r>
          </a:p>
        </p:txBody>
      </p:sp>
    </p:spTree>
  </p:cSld>
  <p:clrMapOvr>
    <a:masterClrMapping/>
  </p:clrMapOvr>
  <p:transition advTm="25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WALPAPERS BONITOS\FLORES Y COSAS VARIAS 23\697ab59cc0_83989483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0" y="5780088"/>
            <a:ext cx="9144000" cy="1077912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Como consolar, a la rosa, y al jazmín, como si tu risa, ya no se oye en el jardín,</a:t>
            </a:r>
          </a:p>
        </p:txBody>
      </p:sp>
    </p:spTree>
  </p:cSld>
  <p:clrMapOvr>
    <a:masterClrMapping/>
  </p:clrMapOvr>
  <p:transition advTm="10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cuments\AWALPAPERS BONITOS\HOMBRES Y MUJERES\texturfu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5780088"/>
            <a:ext cx="9144000" cy="1077912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como he de mentirles, que mañana volverás, como despertar si tu no estas</a:t>
            </a:r>
          </a:p>
        </p:txBody>
      </p:sp>
    </p:spTree>
  </p:cSld>
  <p:clrMapOvr>
    <a:masterClrMapping/>
  </p:clrMapOvr>
  <p:transition advTm="23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wnloads\MUJERES GIFS\yeuxnoirs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Users\Usuario\Downloads\OTROS GIFS\1470000b34_rozsa_pic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205038"/>
            <a:ext cx="14398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Como pretender, esta realidad, como si hasta ayer brillaba el cielo ,en tu mirar,</a:t>
            </a:r>
          </a:p>
        </p:txBody>
      </p:sp>
    </p:spTree>
  </p:cSld>
  <p:clrMapOvr>
    <a:masterClrMapping/>
  </p:clrMapOvr>
  <p:transition advTm="24000">
    <p:wheel spokes="3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wnloads\8mxbn9f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5724525" y="0"/>
            <a:ext cx="34194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Como he  de mentirles que mañana volverás,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como despertar, si tú no estás,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como despertar, si tú no estás,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si tu no estas...</a:t>
            </a:r>
          </a:p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advTm="31000">
    <p:wheel spokes="3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270</Words>
  <Application>Microsoft Office PowerPoint</Application>
  <PresentationFormat>Presentación en pantalla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2012-04-08T19:43:49Z</dcterms:created>
  <dcterms:modified xsi:type="dcterms:W3CDTF">2012-09-29T13:48:29Z</dcterms:modified>
</cp:coreProperties>
</file>