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94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slides/slide90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s/slide7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slides/slide8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slides/slide9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s/slide82.xml" ContentType="application/vnd.openxmlformats-officedocument.presentationml.slide+xml"/>
  <Override PartName="/ppt/slides/slide9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9.xml" ContentType="application/vnd.openxmlformats-officedocument.presentationml.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ppt/slides/slide87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s/slide92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97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5" r:id="rId52"/>
    <p:sldId id="306" r:id="rId53"/>
    <p:sldId id="307" r:id="rId54"/>
    <p:sldId id="308" r:id="rId55"/>
    <p:sldId id="309" r:id="rId56"/>
    <p:sldId id="310" r:id="rId57"/>
    <p:sldId id="311" r:id="rId58"/>
    <p:sldId id="312" r:id="rId59"/>
    <p:sldId id="313" r:id="rId60"/>
    <p:sldId id="314" r:id="rId61"/>
    <p:sldId id="315" r:id="rId62"/>
    <p:sldId id="316" r:id="rId63"/>
    <p:sldId id="317" r:id="rId64"/>
    <p:sldId id="318" r:id="rId65"/>
    <p:sldId id="319" r:id="rId66"/>
    <p:sldId id="320" r:id="rId67"/>
    <p:sldId id="321" r:id="rId68"/>
    <p:sldId id="322" r:id="rId69"/>
    <p:sldId id="323" r:id="rId70"/>
    <p:sldId id="324" r:id="rId71"/>
    <p:sldId id="325" r:id="rId72"/>
    <p:sldId id="326" r:id="rId73"/>
    <p:sldId id="327" r:id="rId74"/>
    <p:sldId id="328" r:id="rId75"/>
    <p:sldId id="329" r:id="rId76"/>
    <p:sldId id="330" r:id="rId77"/>
    <p:sldId id="331" r:id="rId78"/>
    <p:sldId id="332" r:id="rId79"/>
    <p:sldId id="333" r:id="rId80"/>
    <p:sldId id="334" r:id="rId81"/>
    <p:sldId id="335" r:id="rId82"/>
    <p:sldId id="336" r:id="rId83"/>
    <p:sldId id="337" r:id="rId84"/>
    <p:sldId id="338" r:id="rId85"/>
    <p:sldId id="339" r:id="rId86"/>
    <p:sldId id="340" r:id="rId87"/>
    <p:sldId id="341" r:id="rId88"/>
    <p:sldId id="349" r:id="rId89"/>
    <p:sldId id="343" r:id="rId90"/>
    <p:sldId id="344" r:id="rId91"/>
    <p:sldId id="345" r:id="rId92"/>
    <p:sldId id="346" r:id="rId93"/>
    <p:sldId id="347" r:id="rId94"/>
    <p:sldId id="348" r:id="rId95"/>
    <p:sldId id="350" r:id="rId9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  <a:srgbClr val="0000FF"/>
    <a:srgbClr val="FFFF00"/>
    <a:srgbClr val="336699"/>
    <a:srgbClr val="FF0000"/>
    <a:srgbClr val="99CCFF"/>
    <a:srgbClr val="3399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46" d="100"/>
          <a:sy n="46" d="100"/>
        </p:scale>
        <p:origin x="-64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84" Type="http://schemas.openxmlformats.org/officeDocument/2006/relationships/slide" Target="slides/slide82.xml"/><Relationship Id="rId89" Type="http://schemas.openxmlformats.org/officeDocument/2006/relationships/slide" Target="slides/slide87.xml"/><Relationship Id="rId97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92" Type="http://schemas.openxmlformats.org/officeDocument/2006/relationships/slide" Target="slides/slide90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87" Type="http://schemas.openxmlformats.org/officeDocument/2006/relationships/slide" Target="slides/slide85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90" Type="http://schemas.openxmlformats.org/officeDocument/2006/relationships/slide" Target="slides/slide88.xml"/><Relationship Id="rId95" Type="http://schemas.openxmlformats.org/officeDocument/2006/relationships/slide" Target="slides/slide93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100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slide" Target="slides/slide83.xml"/><Relationship Id="rId93" Type="http://schemas.openxmlformats.org/officeDocument/2006/relationships/slide" Target="slides/slide91.xml"/><Relationship Id="rId98" Type="http://schemas.openxmlformats.org/officeDocument/2006/relationships/presProps" Target="pres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slide" Target="slides/slide81.xml"/><Relationship Id="rId88" Type="http://schemas.openxmlformats.org/officeDocument/2006/relationships/slide" Target="slides/slide86.xml"/><Relationship Id="rId91" Type="http://schemas.openxmlformats.org/officeDocument/2006/relationships/slide" Target="slides/slide89.xml"/><Relationship Id="rId96" Type="http://schemas.openxmlformats.org/officeDocument/2006/relationships/slide" Target="slides/slide9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slide" Target="slides/slide84.xml"/><Relationship Id="rId94" Type="http://schemas.openxmlformats.org/officeDocument/2006/relationships/slide" Target="slides/slide92.xml"/><Relationship Id="rId99" Type="http://schemas.openxmlformats.org/officeDocument/2006/relationships/viewProps" Target="viewProps.xml"/><Relationship Id="rId10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9E193A7-0B64-4CA4-8A1B-8A2A12ED24BB}" type="datetimeFigureOut">
              <a:rPr lang="en-US" smtClean="0"/>
              <a:pPr/>
              <a:t>11/21/2012</a:t>
            </a:fld>
            <a:endParaRPr lang="en-US" dirty="0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E893947-A38F-4288-B54A-5498AD5079DD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9B968B-37D4-48C2-B35F-695ECD27159C}" type="slidenum">
              <a:rPr lang="es-ES" smtClean="0"/>
              <a:pPr/>
              <a:t>69</a:t>
            </a:fld>
            <a:endParaRPr lang="es-E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BAC6B0-65B5-4E0E-A14E-6EF5231C2027}" type="datetimeFigureOut">
              <a:rPr lang="en-US" smtClean="0"/>
              <a:pPr/>
              <a:t>11/21/2012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561F49-2DE2-4DA1-901D-3CAB95392953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BAC6B0-65B5-4E0E-A14E-6EF5231C2027}" type="datetimeFigureOut">
              <a:rPr lang="en-US" smtClean="0"/>
              <a:pPr/>
              <a:t>11/21/2012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561F49-2DE2-4DA1-901D-3CAB95392953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BAC6B0-65B5-4E0E-A14E-6EF5231C2027}" type="datetimeFigureOut">
              <a:rPr lang="en-US" smtClean="0"/>
              <a:pPr/>
              <a:t>11/21/2012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561F49-2DE2-4DA1-901D-3CAB95392953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BAC6B0-65B5-4E0E-A14E-6EF5231C2027}" type="datetimeFigureOut">
              <a:rPr lang="en-US" smtClean="0"/>
              <a:pPr/>
              <a:t>11/21/2012</a:t>
            </a:fld>
            <a:endParaRPr lang="en-U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561F49-2DE2-4DA1-901D-3CAB95392953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BAC6B0-65B5-4E0E-A14E-6EF5231C2027}" type="datetimeFigureOut">
              <a:rPr lang="en-US" smtClean="0"/>
              <a:pPr/>
              <a:t>11/21/2012</a:t>
            </a:fld>
            <a:endParaRPr lang="en-US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561F49-2DE2-4DA1-901D-3CAB95392953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BAC6B0-65B5-4E0E-A14E-6EF5231C2027}" type="datetimeFigureOut">
              <a:rPr lang="en-US" smtClean="0"/>
              <a:pPr/>
              <a:t>11/21/2012</a:t>
            </a:fld>
            <a:endParaRPr lang="en-U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561F49-2DE2-4DA1-901D-3CAB95392953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BAC6B0-65B5-4E0E-A14E-6EF5231C2027}" type="datetimeFigureOut">
              <a:rPr lang="en-US" smtClean="0"/>
              <a:pPr/>
              <a:t>11/21/2012</a:t>
            </a:fld>
            <a:endParaRPr lang="en-U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561F49-2DE2-4DA1-901D-3CAB95392953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BAC6B0-65B5-4E0E-A14E-6EF5231C2027}" type="datetimeFigureOut">
              <a:rPr lang="en-US" smtClean="0"/>
              <a:pPr/>
              <a:t>11/21/2012</a:t>
            </a:fld>
            <a:endParaRPr lang="en-U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561F49-2DE2-4DA1-901D-3CAB95392953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BAC6B0-65B5-4E0E-A14E-6EF5231C2027}" type="datetimeFigureOut">
              <a:rPr lang="en-US" smtClean="0"/>
              <a:pPr/>
              <a:t>11/21/2012</a:t>
            </a:fld>
            <a:endParaRPr lang="en-U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561F49-2DE2-4DA1-901D-3CAB95392953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BAC6B0-65B5-4E0E-A14E-6EF5231C2027}" type="datetimeFigureOut">
              <a:rPr lang="en-US" smtClean="0"/>
              <a:pPr/>
              <a:t>11/21/2012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561F49-2DE2-4DA1-901D-3CAB95392953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BAC6B0-65B5-4E0E-A14E-6EF5231C2027}" type="datetimeFigureOut">
              <a:rPr lang="en-US" smtClean="0"/>
              <a:pPr/>
              <a:t>11/21/2012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561F49-2DE2-4DA1-901D-3CAB95392953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6CB3156-DC3E-4507-A57C-07EC6DA014A8}" type="slidenum">
              <a:rPr lang="es-ES_tradnl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BAC6B0-65B5-4E0E-A14E-6EF5231C2027}" type="datetimeFigureOut">
              <a:rPr lang="en-US" smtClean="0"/>
              <a:pPr/>
              <a:t>11/21/2012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561F49-2DE2-4DA1-901D-3CAB95392953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55F6BEA7-BF67-44DB-AA48-5C0599FDFEBE}" type="slidenum">
              <a:rPr lang="es-ES_tradnl"/>
              <a:pPr/>
              <a:t>‹Nº›</a:t>
            </a:fld>
            <a:endParaRPr lang="es-ES_tradnl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slide" Target="slide34.xml"/><Relationship Id="rId13" Type="http://schemas.openxmlformats.org/officeDocument/2006/relationships/image" Target="../media/image7.jpeg"/><Relationship Id="rId18" Type="http://schemas.openxmlformats.org/officeDocument/2006/relationships/image" Target="../media/image10.jpeg"/><Relationship Id="rId3" Type="http://schemas.openxmlformats.org/officeDocument/2006/relationships/slide" Target="slide94.xml"/><Relationship Id="rId7" Type="http://schemas.openxmlformats.org/officeDocument/2006/relationships/image" Target="../media/image4.jpeg"/><Relationship Id="rId12" Type="http://schemas.openxmlformats.org/officeDocument/2006/relationships/slide" Target="slide69.xml"/><Relationship Id="rId17" Type="http://schemas.openxmlformats.org/officeDocument/2006/relationships/image" Target="../media/image9.jpeg"/><Relationship Id="rId2" Type="http://schemas.openxmlformats.org/officeDocument/2006/relationships/image" Target="../media/image1.jpeg"/><Relationship Id="rId16" Type="http://schemas.openxmlformats.org/officeDocument/2006/relationships/slide" Target="slide15.xml"/><Relationship Id="rId1" Type="http://schemas.openxmlformats.org/officeDocument/2006/relationships/slideLayout" Target="../slideLayouts/slideLayout1.xml"/><Relationship Id="rId6" Type="http://schemas.openxmlformats.org/officeDocument/2006/relationships/slide" Target="slide2.xml"/><Relationship Id="rId11" Type="http://schemas.openxmlformats.org/officeDocument/2006/relationships/image" Target="../media/image6.jpeg"/><Relationship Id="rId5" Type="http://schemas.openxmlformats.org/officeDocument/2006/relationships/image" Target="../media/image3.gif"/><Relationship Id="rId15" Type="http://schemas.openxmlformats.org/officeDocument/2006/relationships/image" Target="../media/image8.jpeg"/><Relationship Id="rId10" Type="http://schemas.openxmlformats.org/officeDocument/2006/relationships/slide" Target="slide56.xml"/><Relationship Id="rId19" Type="http://schemas.openxmlformats.org/officeDocument/2006/relationships/image" Target="../media/image11.gif"/><Relationship Id="rId4" Type="http://schemas.openxmlformats.org/officeDocument/2006/relationships/image" Target="../media/image2.gif"/><Relationship Id="rId9" Type="http://schemas.openxmlformats.org/officeDocument/2006/relationships/image" Target="../media/image5.jpeg"/><Relationship Id="rId14" Type="http://schemas.openxmlformats.org/officeDocument/2006/relationships/slide" Target="slide8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6" Type="http://schemas.openxmlformats.org/officeDocument/2006/relationships/slide" Target="slide3.xml"/><Relationship Id="rId5" Type="http://schemas.openxmlformats.org/officeDocument/2006/relationships/image" Target="../media/image2.gif"/><Relationship Id="rId4" Type="http://schemas.openxmlformats.org/officeDocument/2006/relationships/slide" Target="slide9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gif"/><Relationship Id="rId4" Type="http://schemas.openxmlformats.org/officeDocument/2006/relationships/slide" Target="slide9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94.xml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94.xml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94.xml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94.xml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94.xml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94.xml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94.xml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94.xml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94.xml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94.xml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94.xml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6" Type="http://schemas.openxmlformats.org/officeDocument/2006/relationships/slide" Target="slide16.xml"/><Relationship Id="rId5" Type="http://schemas.openxmlformats.org/officeDocument/2006/relationships/image" Target="../media/image2.gif"/><Relationship Id="rId4" Type="http://schemas.openxmlformats.org/officeDocument/2006/relationships/slide" Target="slide9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gif"/><Relationship Id="rId4" Type="http://schemas.openxmlformats.org/officeDocument/2006/relationships/slide" Target="slide9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94.xml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94.xml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94.xml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" Target="slide94.xml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" Target="slide94.xml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" Target="slide94.xml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" Target="slide94.xml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gif"/><Relationship Id="rId4" Type="http://schemas.openxmlformats.org/officeDocument/2006/relationships/slide" Target="slide9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" Target="slide94.xml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" Target="slide94.xml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gif"/><Relationship Id="rId5" Type="http://schemas.openxmlformats.org/officeDocument/2006/relationships/slide" Target="slide94.xml"/><Relationship Id="rId4" Type="http://schemas.openxmlformats.org/officeDocument/2006/relationships/image" Target="../media/image42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" Target="slide94.xml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" Target="slide94.xml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" Target="slide94.xml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" Target="slide94.xml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" Target="slide94.xml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" Target="slide94.xml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Relationship Id="rId6" Type="http://schemas.openxmlformats.org/officeDocument/2006/relationships/slide" Target="slide35.xml"/><Relationship Id="rId5" Type="http://schemas.openxmlformats.org/officeDocument/2006/relationships/image" Target="../media/image2.gif"/><Relationship Id="rId4" Type="http://schemas.openxmlformats.org/officeDocument/2006/relationships/slide" Target="slide94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gif"/><Relationship Id="rId4" Type="http://schemas.openxmlformats.org/officeDocument/2006/relationships/slide" Target="slide94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slide" Target="slide94.xml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slide" Target="slide94.xml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slide" Target="slide94.xml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slide" Target="slide94.xml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slide" Target="slide94.xml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slide" Target="slide94.xml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slide" Target="slide94.xml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slide" Target="slide94.xml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slide" Target="slide94.xml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slide" Target="slide94.xml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slide" Target="slide94.xml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slide" Target="slide94.xml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slide" Target="slide94.xml"/><Relationship Id="rId2" Type="http://schemas.openxmlformats.org/officeDocument/2006/relationships/image" Target="../media/image64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slide" Target="slide94.xml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slide" Target="slide94.xml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slide" Target="slide94.xml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slide" Target="slide94.xml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slide" Target="slide94.xml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slide" Target="slide94.xml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slide" Target="slide94.xml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Relationship Id="rId6" Type="http://schemas.openxmlformats.org/officeDocument/2006/relationships/slide" Target="slide57.xml"/><Relationship Id="rId5" Type="http://schemas.openxmlformats.org/officeDocument/2006/relationships/image" Target="../media/image2.gif"/><Relationship Id="rId4" Type="http://schemas.openxmlformats.org/officeDocument/2006/relationships/slide" Target="slide94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gif"/><Relationship Id="rId4" Type="http://schemas.openxmlformats.org/officeDocument/2006/relationships/slide" Target="slide94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slide" Target="slide94.xml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slide" Target="slide94.xml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slide" Target="slide94.xml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slide" Target="slide94.xml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slide" Target="slide94.xml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slide" Target="slide94.xml"/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gif"/><Relationship Id="rId5" Type="http://schemas.openxmlformats.org/officeDocument/2006/relationships/slide" Target="slide94.xml"/><Relationship Id="rId4" Type="http://schemas.openxmlformats.org/officeDocument/2006/relationships/image" Target="../media/image83.jpeg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slide" Target="slide94.xml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slide" Target="slide94.xml"/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slide" Target="slide94.xml"/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slide" Target="slide94.xml"/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jpeg"/><Relationship Id="rId7" Type="http://schemas.openxmlformats.org/officeDocument/2006/relationships/slide" Target="slide70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gif"/><Relationship Id="rId5" Type="http://schemas.openxmlformats.org/officeDocument/2006/relationships/slide" Target="slide94.xml"/><Relationship Id="rId4" Type="http://schemas.openxmlformats.org/officeDocument/2006/relationships/image" Target="../media/image89.jpeg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jpeg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gif"/><Relationship Id="rId4" Type="http://schemas.openxmlformats.org/officeDocument/2006/relationships/slide" Target="slide94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slide" Target="slide94.xml"/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slide" Target="slide94.xml"/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slide" Target="slide94.xml"/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slide" Target="slide94.xml"/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slide" Target="slide94.xml"/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slide" Target="slide94.xml"/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jpeg"/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gif"/><Relationship Id="rId5" Type="http://schemas.openxmlformats.org/officeDocument/2006/relationships/slide" Target="slide94.xml"/><Relationship Id="rId4" Type="http://schemas.openxmlformats.org/officeDocument/2006/relationships/image" Target="../media/image99.jpeg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jpeg"/><Relationship Id="rId2" Type="http://schemas.openxmlformats.org/officeDocument/2006/relationships/image" Target="../media/image10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gif"/><Relationship Id="rId5" Type="http://schemas.openxmlformats.org/officeDocument/2006/relationships/slide" Target="slide94.xml"/><Relationship Id="rId4" Type="http://schemas.openxmlformats.org/officeDocument/2006/relationships/image" Target="../media/image102.jpeg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slide" Target="slide94.xml"/><Relationship Id="rId2" Type="http://schemas.openxmlformats.org/officeDocument/2006/relationships/image" Target="../media/image10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slide" Target="slide94.xml"/><Relationship Id="rId2" Type="http://schemas.openxmlformats.org/officeDocument/2006/relationships/image" Target="../media/image10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slide" Target="slide94.xml"/><Relationship Id="rId2" Type="http://schemas.openxmlformats.org/officeDocument/2006/relationships/image" Target="../media/image10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slide" Target="slide94.xml"/><Relationship Id="rId2" Type="http://schemas.openxmlformats.org/officeDocument/2006/relationships/image" Target="../media/image10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8.jpeg"/><Relationship Id="rId2" Type="http://schemas.openxmlformats.org/officeDocument/2006/relationships/image" Target="../media/image10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gif"/><Relationship Id="rId5" Type="http://schemas.openxmlformats.org/officeDocument/2006/relationships/slide" Target="slide94.xml"/><Relationship Id="rId4" Type="http://schemas.openxmlformats.org/officeDocument/2006/relationships/image" Target="../media/image109.jpeg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slide" Target="slide94.xml"/><Relationship Id="rId2" Type="http://schemas.openxmlformats.org/officeDocument/2006/relationships/image" Target="../media/image1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2.jpeg"/><Relationship Id="rId2" Type="http://schemas.openxmlformats.org/officeDocument/2006/relationships/image" Target="../media/image11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gif"/><Relationship Id="rId4" Type="http://schemas.openxmlformats.org/officeDocument/2006/relationships/slide" Target="slide94.xml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slide" Target="slide94.xml"/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8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4.jpeg"/><Relationship Id="rId2" Type="http://schemas.openxmlformats.org/officeDocument/2006/relationships/image" Target="../media/image113.jpeg"/><Relationship Id="rId1" Type="http://schemas.openxmlformats.org/officeDocument/2006/relationships/slideLayout" Target="../slideLayouts/slideLayout1.xml"/><Relationship Id="rId6" Type="http://schemas.openxmlformats.org/officeDocument/2006/relationships/slide" Target="slide88.xml"/><Relationship Id="rId5" Type="http://schemas.openxmlformats.org/officeDocument/2006/relationships/image" Target="../media/image2.gif"/><Relationship Id="rId4" Type="http://schemas.openxmlformats.org/officeDocument/2006/relationships/slide" Target="slide94.xml"/></Relationships>
</file>

<file path=ppt/slides/_rels/slide8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5.jpeg"/><Relationship Id="rId2" Type="http://schemas.openxmlformats.org/officeDocument/2006/relationships/audio" Target="../media/audio6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gif"/><Relationship Id="rId5" Type="http://schemas.openxmlformats.org/officeDocument/2006/relationships/slide" Target="slide94.xml"/><Relationship Id="rId4" Type="http://schemas.openxmlformats.org/officeDocument/2006/relationships/image" Target="../media/image116.jpeg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slide" Target="slide94.xml"/><Relationship Id="rId2" Type="http://schemas.openxmlformats.org/officeDocument/2006/relationships/image" Target="../media/image11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90.xml.rels><?xml version="1.0" encoding="UTF-8" standalone="yes"?>
<Relationships xmlns="http://schemas.openxmlformats.org/package/2006/relationships"><Relationship Id="rId3" Type="http://schemas.openxmlformats.org/officeDocument/2006/relationships/slide" Target="slide94.xml"/><Relationship Id="rId2" Type="http://schemas.openxmlformats.org/officeDocument/2006/relationships/image" Target="../media/image11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9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0.jpeg"/><Relationship Id="rId2" Type="http://schemas.openxmlformats.org/officeDocument/2006/relationships/image" Target="../media/image119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gif"/><Relationship Id="rId5" Type="http://schemas.openxmlformats.org/officeDocument/2006/relationships/slide" Target="slide94.xml"/><Relationship Id="rId4" Type="http://schemas.openxmlformats.org/officeDocument/2006/relationships/image" Target="../media/image121.jpeg"/></Relationships>
</file>

<file path=ppt/slides/_rels/slide92.xml.rels><?xml version="1.0" encoding="UTF-8" standalone="yes"?>
<Relationships xmlns="http://schemas.openxmlformats.org/package/2006/relationships"><Relationship Id="rId3" Type="http://schemas.openxmlformats.org/officeDocument/2006/relationships/slide" Target="slide94.xml"/><Relationship Id="rId2" Type="http://schemas.openxmlformats.org/officeDocument/2006/relationships/image" Target="../media/image12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93.xml.rels><?xml version="1.0" encoding="UTF-8" standalone="yes"?>
<Relationships xmlns="http://schemas.openxmlformats.org/package/2006/relationships"><Relationship Id="rId3" Type="http://schemas.openxmlformats.org/officeDocument/2006/relationships/slide" Target="slide94.xml"/><Relationship Id="rId2" Type="http://schemas.openxmlformats.org/officeDocument/2006/relationships/image" Target="../media/image12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4.jpeg"/><Relationship Id="rId4" Type="http://schemas.openxmlformats.org/officeDocument/2006/relationships/image" Target="../media/image2.gif"/></Relationships>
</file>

<file path=ppt/slides/_rels/slide9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25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26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2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5" name="Picture 11" descr="C:\Documents and Settings\Administrador\Escritorio\Imagen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5701"/>
            <a:ext cx="9144000" cy="6863701"/>
          </a:xfrm>
          <a:prstGeom prst="rect">
            <a:avLst/>
          </a:prstGeom>
          <a:noFill/>
          <a:effectLst>
            <a:glow rad="139700">
              <a:schemeClr val="accent3">
                <a:satMod val="175000"/>
                <a:alpha val="40000"/>
              </a:schemeClr>
            </a:glow>
          </a:effectLst>
        </p:spPr>
      </p:pic>
      <p:pic>
        <p:nvPicPr>
          <p:cNvPr id="15" name="Picture 10" descr="C:\Documents and Settings\Administrador\Escritorio\Sin título-1.gif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215338" y="5643578"/>
            <a:ext cx="428628" cy="599157"/>
          </a:xfrm>
          <a:prstGeom prst="rect">
            <a:avLst/>
          </a:prstGeom>
          <a:noFill/>
        </p:spPr>
      </p:pic>
      <p:sp>
        <p:nvSpPr>
          <p:cNvPr id="17" name="16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3508"/>
            </a:avLst>
          </a:prstGeom>
          <a:blipFill>
            <a:blip r:embed="rId5"/>
            <a:stretch>
              <a:fillRect/>
            </a:stretch>
          </a:blip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1036" name="Picture 12" descr="C:\Documents and Settings\Administrador\Mis documentos\Bolas de Fuego\Imagen12.jpg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429124" y="500042"/>
            <a:ext cx="1143008" cy="1038554"/>
          </a:xfrm>
          <a:prstGeom prst="rect">
            <a:avLst/>
          </a:prstGeom>
          <a:noFill/>
          <a:effectLst>
            <a:glow rad="139700">
              <a:srgbClr val="FF0000">
                <a:alpha val="40000"/>
              </a:srgbClr>
            </a:glow>
          </a:effectLst>
          <a:scene3d>
            <a:camera prst="orthographicFront"/>
            <a:lightRig rig="threePt" dir="t"/>
          </a:scene3d>
          <a:sp3d>
            <a:bevelT prst="slope"/>
          </a:sp3d>
        </p:spPr>
      </p:pic>
      <p:sp>
        <p:nvSpPr>
          <p:cNvPr id="32" name="Text Box 7"/>
          <p:cNvSpPr txBox="1">
            <a:spLocks noChangeArrowheads="1"/>
          </p:cNvSpPr>
          <p:nvPr/>
        </p:nvSpPr>
        <p:spPr bwMode="auto">
          <a:xfrm>
            <a:off x="8001024" y="6215082"/>
            <a:ext cx="819126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SALIR</a:t>
            </a:r>
          </a:p>
        </p:txBody>
      </p:sp>
      <p:pic>
        <p:nvPicPr>
          <p:cNvPr id="1048" name="Picture 24" descr="C:\Documents and Settings\Administrador\Escritorio\Imagen5.jpg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429124" y="2357430"/>
            <a:ext cx="1214446" cy="1103381"/>
          </a:xfrm>
          <a:prstGeom prst="rect">
            <a:avLst/>
          </a:prstGeom>
          <a:noFill/>
          <a:effectLst>
            <a:glow rad="139700">
              <a:schemeClr val="accent4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prst="slope"/>
          </a:sp3d>
        </p:spPr>
      </p:pic>
      <p:pic>
        <p:nvPicPr>
          <p:cNvPr id="1049" name="Picture 25" descr="C:\Documents and Settings\Administrador\Escritorio\Imagen6.jpg">
            <a:hlinkClick r:id="rId10" action="ppaction://hlinksldjump"/>
          </p:cNvPr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6715140" y="2357430"/>
            <a:ext cx="1143008" cy="1038477"/>
          </a:xfrm>
          <a:prstGeom prst="rect">
            <a:avLst/>
          </a:prstGeom>
          <a:noFill/>
          <a:effectLst>
            <a:glow rad="139700">
              <a:srgbClr val="FFFF00">
                <a:alpha val="40000"/>
              </a:srgbClr>
            </a:glow>
          </a:effectLst>
          <a:scene3d>
            <a:camera prst="orthographicFront"/>
            <a:lightRig rig="threePt" dir="t"/>
          </a:scene3d>
          <a:sp3d>
            <a:bevelT prst="slope"/>
          </a:sp3d>
        </p:spPr>
      </p:pic>
      <p:pic>
        <p:nvPicPr>
          <p:cNvPr id="1050" name="Picture 26" descr="C:\Documents and Settings\Administrador\Escritorio\Imagen7.jpg">
            <a:hlinkClick r:id="rId12" action="ppaction://hlinksldjump"/>
          </p:cNvPr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4429124" y="4286256"/>
            <a:ext cx="1135817" cy="1031944"/>
          </a:xfrm>
          <a:prstGeom prst="rect">
            <a:avLst/>
          </a:prstGeom>
          <a:noFill/>
          <a:effectLst>
            <a:glow rad="139700">
              <a:schemeClr val="bg1"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prst="slope"/>
          </a:sp3d>
        </p:spPr>
      </p:pic>
      <p:pic>
        <p:nvPicPr>
          <p:cNvPr id="1051" name="Picture 27" descr="C:\Documents and Settings\Administrador\Escritorio\Imagen8.jpg">
            <a:hlinkClick r:id="rId14" action="ppaction://hlinksldjump"/>
          </p:cNvPr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6715140" y="4286256"/>
            <a:ext cx="1100803" cy="1000132"/>
          </a:xfrm>
          <a:prstGeom prst="rect">
            <a:avLst/>
          </a:prstGeom>
          <a:noFill/>
          <a:effectLst>
            <a:glow rad="139700">
              <a:schemeClr val="accent3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prst="slope"/>
          </a:sp3d>
        </p:spPr>
      </p:pic>
      <p:pic>
        <p:nvPicPr>
          <p:cNvPr id="1052" name="Picture 28" descr="C:\Documents and Settings\Administrador\Escritorio\Imagen9.jpg">
            <a:hlinkClick r:id="rId16" action="ppaction://hlinksldjump"/>
          </p:cNvPr>
          <p:cNvPicPr>
            <a:picLocks noChangeAspect="1" noChangeArrowheads="1"/>
          </p:cNvPicPr>
          <p:nvPr/>
        </p:nvPicPr>
        <p:blipFill>
          <a:blip r:embed="rId17"/>
          <a:srcRect/>
          <a:stretch>
            <a:fillRect/>
          </a:stretch>
        </p:blipFill>
        <p:spPr bwMode="auto">
          <a:xfrm>
            <a:off x="6715140" y="500042"/>
            <a:ext cx="1214446" cy="1103252"/>
          </a:xfrm>
          <a:prstGeom prst="rect">
            <a:avLst/>
          </a:prstGeom>
          <a:noFill/>
          <a:effectLst>
            <a:glow rad="139700">
              <a:schemeClr val="accent6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prst="slope"/>
          </a:sp3d>
        </p:spPr>
      </p:pic>
      <p:pic>
        <p:nvPicPr>
          <p:cNvPr id="1027" name="Picture 3" descr="C:\Documents and Settings\Administrador\Mis documentos\Bolas de Fuego\Imagen5.jpg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>
            <a:off x="714348" y="1785926"/>
            <a:ext cx="2678174" cy="2670177"/>
          </a:xfrm>
          <a:prstGeom prst="rect">
            <a:avLst/>
          </a:prstGeom>
          <a:noFill/>
          <a:effectLst>
            <a:glow rad="139700">
              <a:schemeClr val="accent4">
                <a:satMod val="175000"/>
                <a:alpha val="40000"/>
              </a:schemeClr>
            </a:glow>
            <a:reflection blurRad="6350" stA="50000" endA="295" endPos="92000" dist="101600" dir="5400000" sy="-100000" algn="bl" rotWithShape="0"/>
          </a:effectLst>
          <a:scene3d>
            <a:camera prst="perspectiveContrastingRightFacing"/>
            <a:lightRig rig="threePt" dir="t"/>
          </a:scene3d>
          <a:sp3d>
            <a:bevelT prst="slope"/>
          </a:sp3d>
        </p:spPr>
      </p:pic>
      <p:sp>
        <p:nvSpPr>
          <p:cNvPr id="14" name="13 CuadroTexto"/>
          <p:cNvSpPr txBox="1"/>
          <p:nvPr/>
        </p:nvSpPr>
        <p:spPr>
          <a:xfrm>
            <a:off x="3929058" y="1714488"/>
            <a:ext cx="2143140" cy="400110"/>
          </a:xfrm>
          <a:prstGeom prst="rect">
            <a:avLst/>
          </a:prstGeom>
          <a:noFill/>
          <a:effectLst>
            <a:glow rad="139700">
              <a:schemeClr val="accent3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es-ES" sz="1000" b="1" dirty="0" smtClean="0">
                <a:solidFill>
                  <a:srgbClr val="FFFF00"/>
                </a:solidFill>
                <a:effectLst>
                  <a:glow rad="228600">
                    <a:schemeClr val="accent6">
                      <a:lumMod val="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JERRY LEE LEWIS</a:t>
            </a:r>
            <a:r>
              <a:rPr lang="es-ES" sz="1200" b="1" dirty="0" smtClean="0">
                <a:solidFill>
                  <a:srgbClr val="FFFF00"/>
                </a:solidFill>
                <a:effectLst>
                  <a:glow rad="228600">
                    <a:schemeClr val="accent6">
                      <a:lumMod val="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     </a:t>
            </a:r>
            <a:r>
              <a:rPr lang="es-ES" sz="800" b="1" dirty="0" smtClean="0">
                <a:solidFill>
                  <a:srgbClr val="FFFF00"/>
                </a:solidFill>
                <a:effectLst>
                  <a:glow rad="228600">
                    <a:schemeClr val="accent6">
                      <a:lumMod val="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GRANDES BOLAS DE FUEGO</a:t>
            </a:r>
            <a:endParaRPr lang="en-US" sz="800" b="1" dirty="0">
              <a:solidFill>
                <a:srgbClr val="FFFF00"/>
              </a:solidFill>
              <a:effectLst>
                <a:glow rad="228600">
                  <a:schemeClr val="accent6">
                    <a:lumMod val="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6" name="15 CuadroTexto"/>
          <p:cNvSpPr txBox="1"/>
          <p:nvPr/>
        </p:nvSpPr>
        <p:spPr>
          <a:xfrm>
            <a:off x="6357950" y="1785926"/>
            <a:ext cx="2000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000" b="1" dirty="0" smtClean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ELVIS PRESLEY          </a:t>
            </a:r>
            <a:r>
              <a:rPr lang="es-ES" sz="800" b="1" dirty="0" smtClean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PERRO DE CAZA</a:t>
            </a:r>
            <a:endParaRPr lang="en-US" sz="800" b="1" dirty="0" smtClean="0">
              <a:solidFill>
                <a:srgbClr val="FFFF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8" name="17 CuadroTexto"/>
          <p:cNvSpPr txBox="1"/>
          <p:nvPr/>
        </p:nvSpPr>
        <p:spPr>
          <a:xfrm>
            <a:off x="4214810" y="3571876"/>
            <a:ext cx="15716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000" b="1" dirty="0" smtClean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CHUCK BERRY</a:t>
            </a:r>
            <a:r>
              <a:rPr lang="es-ES" sz="1200" b="1" dirty="0" smtClean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</a:t>
            </a:r>
            <a:r>
              <a:rPr lang="es-ES" sz="800" b="1" dirty="0" smtClean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JOHNNY B. GOODE</a:t>
            </a:r>
            <a:endParaRPr lang="en-US" sz="800" b="1" dirty="0" smtClean="0">
              <a:solidFill>
                <a:srgbClr val="FFFF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9" name="18 CuadroTexto"/>
          <p:cNvSpPr txBox="1"/>
          <p:nvPr/>
        </p:nvSpPr>
        <p:spPr>
          <a:xfrm>
            <a:off x="6357950" y="3643314"/>
            <a:ext cx="19288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000" b="1" dirty="0" smtClean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LITTLE RICHARD       </a:t>
            </a:r>
            <a:r>
              <a:rPr lang="es-ES" sz="800" b="1" dirty="0" smtClean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TUTTI FRUTTI</a:t>
            </a:r>
            <a:endParaRPr lang="en-US" sz="800" b="1" dirty="0" smtClean="0">
              <a:solidFill>
                <a:srgbClr val="FFFF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20" name="19 CuadroTexto"/>
          <p:cNvSpPr txBox="1"/>
          <p:nvPr/>
        </p:nvSpPr>
        <p:spPr>
          <a:xfrm>
            <a:off x="3786182" y="5500702"/>
            <a:ext cx="24288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000" b="1" dirty="0" smtClean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BILL HALLEY                        </a:t>
            </a:r>
            <a:r>
              <a:rPr lang="es-ES" sz="800" b="1" dirty="0" smtClean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EL ROCK AL COMPÁS DEL RELOJ</a:t>
            </a:r>
            <a:endParaRPr lang="en-US" sz="800" b="1" dirty="0" smtClean="0">
              <a:solidFill>
                <a:srgbClr val="FFFF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21" name="20 CuadroTexto"/>
          <p:cNvSpPr txBox="1"/>
          <p:nvPr/>
        </p:nvSpPr>
        <p:spPr>
          <a:xfrm>
            <a:off x="6500826" y="5500702"/>
            <a:ext cx="15001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000" b="1" dirty="0" smtClean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BUDDY HOLLY           </a:t>
            </a:r>
            <a:r>
              <a:rPr lang="es-ES" sz="800" b="1" dirty="0" smtClean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PEGGIE SUE</a:t>
            </a:r>
            <a:endParaRPr lang="en-US" sz="800" b="1" dirty="0" smtClean="0">
              <a:solidFill>
                <a:srgbClr val="FFFF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24" name="23 CuadroTexto"/>
          <p:cNvSpPr txBox="1"/>
          <p:nvPr/>
        </p:nvSpPr>
        <p:spPr>
          <a:xfrm>
            <a:off x="500034" y="785794"/>
            <a:ext cx="28575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b="1" dirty="0" smtClean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Clásicos del Rock        De los  años 50’S</a:t>
            </a:r>
            <a:endParaRPr lang="en-US" sz="1600" b="1" dirty="0" smtClean="0">
              <a:solidFill>
                <a:srgbClr val="FFFF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7" name="Text Box 23"/>
          <p:cNvSpPr txBox="1">
            <a:spLocks noChangeArrowheads="1"/>
          </p:cNvSpPr>
          <p:nvPr/>
        </p:nvSpPr>
        <p:spPr bwMode="auto">
          <a:xfrm>
            <a:off x="714348" y="5072074"/>
            <a:ext cx="27368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200" b="1" i="1" dirty="0">
                <a:solidFill>
                  <a:schemeClr val="bg1"/>
                </a:solidFill>
                <a:effectLst>
                  <a:glow rad="228600">
                    <a:srgbClr val="FFFF00">
                      <a:alpha val="40000"/>
                    </a:srgbClr>
                  </a:glow>
                </a:effectLst>
                <a:latin typeface="Trebuchet MS" pitchFamily="34" charset="0"/>
              </a:rPr>
              <a:t>PARA OIR LAS CANCIONES            DAR CLIC EN CADA </a:t>
            </a:r>
            <a:r>
              <a:rPr lang="es-ES" sz="1200" b="1" i="1" dirty="0" smtClean="0">
                <a:solidFill>
                  <a:schemeClr val="bg1"/>
                </a:solidFill>
                <a:effectLst>
                  <a:glow rad="228600">
                    <a:srgbClr val="FFFF00">
                      <a:alpha val="40000"/>
                    </a:srgbClr>
                  </a:glow>
                </a:effectLst>
                <a:latin typeface="Trebuchet MS" pitchFamily="34" charset="0"/>
              </a:rPr>
              <a:t>IMAGEN</a:t>
            </a:r>
            <a:endParaRPr lang="es-ES" sz="1200" b="1" i="1" dirty="0">
              <a:solidFill>
                <a:schemeClr val="bg1"/>
              </a:solidFill>
              <a:effectLst>
                <a:glow rad="228600">
                  <a:srgbClr val="FFFF00">
                    <a:alpha val="40000"/>
                  </a:srgbClr>
                </a:glow>
              </a:effectLst>
              <a:latin typeface="Trebuchet MS" pitchFamily="34" charset="0"/>
            </a:endParaRPr>
          </a:p>
        </p:txBody>
      </p:sp>
      <p:sp>
        <p:nvSpPr>
          <p:cNvPr id="28" name="Text Box 17"/>
          <p:cNvSpPr txBox="1">
            <a:spLocks noChangeArrowheads="1"/>
          </p:cNvSpPr>
          <p:nvPr/>
        </p:nvSpPr>
        <p:spPr bwMode="auto">
          <a:xfrm>
            <a:off x="428596" y="5715016"/>
            <a:ext cx="3455988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200" b="1" i="1" dirty="0">
                <a:solidFill>
                  <a:schemeClr val="bg1"/>
                </a:solidFill>
                <a:effectLst>
                  <a:glow rad="228600">
                    <a:srgbClr val="FFFF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AL TERMINAR UNA CANCION PUEDES OPTAR, SEA REGRESANDO AL </a:t>
            </a:r>
            <a:r>
              <a:rPr lang="es-ES" sz="1200" b="1" i="1" dirty="0" smtClean="0">
                <a:solidFill>
                  <a:schemeClr val="bg1"/>
                </a:solidFill>
                <a:effectLst>
                  <a:glow rad="228600">
                    <a:srgbClr val="FFFF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MENÚ </a:t>
            </a:r>
            <a:r>
              <a:rPr lang="es-ES" sz="1200" b="1" i="1" dirty="0">
                <a:solidFill>
                  <a:schemeClr val="bg1"/>
                </a:solidFill>
                <a:effectLst>
                  <a:glow rad="228600">
                    <a:srgbClr val="FFFF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U OIR LA SIGUIENTE CANCION, DANDO CLIC EN LOS BOTONES CORRESPONDIENTES</a:t>
            </a:r>
          </a:p>
        </p:txBody>
      </p:sp>
      <p:sp>
        <p:nvSpPr>
          <p:cNvPr id="29" name="28 CuadroTexto"/>
          <p:cNvSpPr txBox="1"/>
          <p:nvPr/>
        </p:nvSpPr>
        <p:spPr>
          <a:xfrm>
            <a:off x="4929190" y="6143644"/>
            <a:ext cx="857256" cy="292388"/>
          </a:xfrm>
          <a:prstGeom prst="rect">
            <a:avLst/>
          </a:prstGeom>
          <a:noFill/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0000"/>
                </a:solidFill>
                <a:effectLst>
                  <a:glow rad="139700">
                    <a:srgbClr val="FFFF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Roberto</a:t>
            </a:r>
            <a:endParaRPr lang="en-US" sz="1300" b="1" i="1" dirty="0" smtClean="0">
              <a:solidFill>
                <a:srgbClr val="FF0000"/>
              </a:solidFill>
              <a:effectLst>
                <a:glow rad="139700">
                  <a:srgbClr val="FFFF00"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" name="Picture 8" descr="PkRU.gif (9741 bytes)"/>
          <p:cNvPicPr>
            <a:picLocks noChangeAspect="1" noChangeArrowheads="1" noCrop="1"/>
          </p:cNvPicPr>
          <p:nvPr/>
        </p:nvPicPr>
        <p:blipFill>
          <a:blip r:embed="rId19"/>
          <a:srcRect/>
          <a:stretch>
            <a:fillRect/>
          </a:stretch>
        </p:blipFill>
        <p:spPr bwMode="auto">
          <a:xfrm>
            <a:off x="5929322" y="6072206"/>
            <a:ext cx="460362" cy="287727"/>
          </a:xfrm>
          <a:prstGeom prst="rect">
            <a:avLst/>
          </a:prstGeom>
          <a:noFill/>
        </p:spPr>
      </p:pic>
      <p:sp>
        <p:nvSpPr>
          <p:cNvPr id="31" name="30 CuadroTexto"/>
          <p:cNvSpPr txBox="1"/>
          <p:nvPr/>
        </p:nvSpPr>
        <p:spPr>
          <a:xfrm>
            <a:off x="6429388" y="6143644"/>
            <a:ext cx="1143008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0000"/>
                </a:solidFill>
                <a:effectLst>
                  <a:glow rad="139700">
                    <a:srgbClr val="FFFF00">
                      <a:alpha val="40000"/>
                    </a:srgbClr>
                  </a:glow>
                </a:effectLst>
                <a:latin typeface="Times New Roman" pitchFamily="18" charset="0"/>
                <a:cs typeface="Times New Roman" pitchFamily="18" charset="0"/>
              </a:rPr>
              <a:t>Lima-Pe</a:t>
            </a:r>
            <a:r>
              <a:rPr lang="es-ES" sz="1300" b="1" i="1" dirty="0" smtClean="0">
                <a:solidFill>
                  <a:srgbClr val="FF0000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rú</a:t>
            </a:r>
            <a:endParaRPr lang="en-US" sz="1300" b="1" i="1" dirty="0" smtClean="0">
              <a:solidFill>
                <a:srgbClr val="FF0000"/>
              </a:solidFill>
              <a:effectLst>
                <a:glow rad="139700">
                  <a:schemeClr val="accent6">
                    <a:satMod val="175000"/>
                    <a:alpha val="40000"/>
                  </a:schemeClr>
                </a:glo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sndAc>
      <p:endSnd/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69" name="Picture 17" descr="C:\Documents and Settings\Administrador\Escritorio\Imagen2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0" y="0"/>
            <a:ext cx="9130126" cy="6858000"/>
          </a:xfrm>
          <a:prstGeom prst="rect">
            <a:avLst/>
          </a:prstGeom>
          <a:noFill/>
          <a:effectLst>
            <a:glow rad="101600">
              <a:srgbClr val="FFFF00">
                <a:alpha val="60000"/>
              </a:srgbClr>
            </a:glow>
            <a:softEdge rad="127000"/>
          </a:effectLst>
        </p:spPr>
      </p:pic>
      <p:pic>
        <p:nvPicPr>
          <p:cNvPr id="23568" name="Picture 16" descr="C:\Documents and Settings\Administrador\Escritorio\Imagen27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2000240"/>
            <a:ext cx="4643438" cy="3482827"/>
          </a:xfrm>
          <a:prstGeom prst="rect">
            <a:avLst/>
          </a:prstGeom>
          <a:noFill/>
          <a:effectLst>
            <a:glow rad="228600">
              <a:srgbClr val="FFFF00">
                <a:alpha val="40000"/>
              </a:srgbClr>
            </a:glow>
            <a:reflection blurRad="6350" stA="50000" endA="295" endPos="92000" dist="101600" dir="5400000" sy="-100000" algn="bl" rotWithShape="0"/>
          </a:effectLst>
          <a:scene3d>
            <a:camera prst="perspectiveContrastingRightFacing"/>
            <a:lightRig rig="threePt" dir="t"/>
          </a:scene3d>
          <a:sp3d>
            <a:bevelT prst="slope"/>
          </a:sp3d>
        </p:spPr>
      </p:pic>
      <p:sp>
        <p:nvSpPr>
          <p:cNvPr id="28690" name="WordArt 18"/>
          <p:cNvSpPr>
            <a:spLocks noChangeArrowheads="1" noChangeShapeType="1" noTextEdit="1"/>
          </p:cNvSpPr>
          <p:nvPr/>
        </p:nvSpPr>
        <p:spPr bwMode="auto">
          <a:xfrm>
            <a:off x="5435600" y="1700213"/>
            <a:ext cx="2600325" cy="3619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n-US" sz="2000" b="1" kern="10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/>
              </a:rPr>
              <a:t>JERRY LEE LEWIS</a:t>
            </a:r>
          </a:p>
        </p:txBody>
      </p:sp>
      <p:sp>
        <p:nvSpPr>
          <p:cNvPr id="28691" name="WordArt 19"/>
          <p:cNvSpPr>
            <a:spLocks noChangeArrowheads="1" noChangeShapeType="1" noTextEdit="1"/>
          </p:cNvSpPr>
          <p:nvPr/>
        </p:nvSpPr>
        <p:spPr bwMode="auto">
          <a:xfrm>
            <a:off x="5508625" y="3141663"/>
            <a:ext cx="2486025" cy="2857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n-US" sz="1600" b="1" kern="10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/>
              </a:rPr>
              <a:t>GREAT BALLS OF FIRE</a:t>
            </a:r>
          </a:p>
        </p:txBody>
      </p:sp>
      <p:sp>
        <p:nvSpPr>
          <p:cNvPr id="28692" name="WordArt 20"/>
          <p:cNvSpPr>
            <a:spLocks noChangeArrowheads="1" noChangeShapeType="1" noTextEdit="1"/>
          </p:cNvSpPr>
          <p:nvPr/>
        </p:nvSpPr>
        <p:spPr bwMode="auto">
          <a:xfrm>
            <a:off x="6500826" y="2357430"/>
            <a:ext cx="285750" cy="1714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n-US" sz="1000" b="1" kern="10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/>
              </a:rPr>
              <a:t>USA</a:t>
            </a:r>
          </a:p>
        </p:txBody>
      </p:sp>
      <p:sp>
        <p:nvSpPr>
          <p:cNvPr id="28693" name="WordArt 21"/>
          <p:cNvSpPr>
            <a:spLocks noChangeArrowheads="1" noChangeShapeType="1" noTextEdit="1"/>
          </p:cNvSpPr>
          <p:nvPr/>
        </p:nvSpPr>
        <p:spPr bwMode="auto">
          <a:xfrm>
            <a:off x="5572132" y="3714752"/>
            <a:ext cx="2352675" cy="2190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n-US" sz="1200" b="1" kern="10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/>
              </a:rPr>
              <a:t>GRANDES </a:t>
            </a:r>
            <a:r>
              <a:rPr lang="en-US" sz="1200" b="1" kern="10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/>
              </a:rPr>
              <a:t>BOLASDE </a:t>
            </a:r>
            <a:r>
              <a:rPr lang="en-US" sz="1200" b="1" kern="10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/>
              </a:rPr>
              <a:t>FUEGO</a:t>
            </a:r>
          </a:p>
        </p:txBody>
      </p:sp>
      <p:sp>
        <p:nvSpPr>
          <p:cNvPr id="28694" name="WordArt 22"/>
          <p:cNvSpPr>
            <a:spLocks noChangeArrowheads="1" noChangeShapeType="1" noTextEdit="1"/>
          </p:cNvSpPr>
          <p:nvPr/>
        </p:nvSpPr>
        <p:spPr bwMode="auto">
          <a:xfrm>
            <a:off x="6572264" y="4214818"/>
            <a:ext cx="342900" cy="1714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n-US" sz="1000" b="1" kern="10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/>
              </a:rPr>
              <a:t>1957</a:t>
            </a:r>
          </a:p>
        </p:txBody>
      </p:sp>
      <p:pic>
        <p:nvPicPr>
          <p:cNvPr id="9" name="Picture 10" descr="C:\Documents and Settings\Administrador\Escritorio\Sin título-1.gif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215338" y="5643578"/>
            <a:ext cx="428628" cy="599157"/>
          </a:xfrm>
          <a:prstGeom prst="rect">
            <a:avLst/>
          </a:prstGeom>
          <a:noFill/>
        </p:spPr>
      </p:pic>
      <p:pic>
        <p:nvPicPr>
          <p:cNvPr id="10" name="Picture 10" descr="C:\Documents and Settings\Administrador\Escritorio\Sin título-1.gif">
            <a:hlinkClick r:id="" action="ppaction://hlinkshowjump?jump=firstslide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358082" y="5643578"/>
            <a:ext cx="428628" cy="599157"/>
          </a:xfrm>
          <a:prstGeom prst="rect">
            <a:avLst/>
          </a:prstGeom>
          <a:noFill/>
        </p:spPr>
      </p:pic>
      <p:sp>
        <p:nvSpPr>
          <p:cNvPr id="11" name="Text Box 7"/>
          <p:cNvSpPr txBox="1">
            <a:spLocks noChangeArrowheads="1"/>
          </p:cNvSpPr>
          <p:nvPr/>
        </p:nvSpPr>
        <p:spPr bwMode="auto">
          <a:xfrm>
            <a:off x="8001024" y="6215082"/>
            <a:ext cx="819126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SALIR</a:t>
            </a:r>
          </a:p>
        </p:txBody>
      </p:sp>
      <p:sp>
        <p:nvSpPr>
          <p:cNvPr id="12" name="Text Box 9"/>
          <p:cNvSpPr txBox="1">
            <a:spLocks noChangeArrowheads="1"/>
          </p:cNvSpPr>
          <p:nvPr/>
        </p:nvSpPr>
        <p:spPr bwMode="auto">
          <a:xfrm>
            <a:off x="7000892" y="6215082"/>
            <a:ext cx="115252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IR A MENÚ</a:t>
            </a:r>
          </a:p>
        </p:txBody>
      </p:sp>
      <p:pic>
        <p:nvPicPr>
          <p:cNvPr id="13" name="Picture 10" descr="C:\Documents and Settings\Administrador\Escritorio\Sin título-1.gif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500826" y="5643578"/>
            <a:ext cx="428628" cy="599157"/>
          </a:xfrm>
          <a:prstGeom prst="rect">
            <a:avLst/>
          </a:prstGeom>
          <a:noFill/>
        </p:spPr>
      </p:pic>
      <p:sp>
        <p:nvSpPr>
          <p:cNvPr id="14" name="13 CuadroTexto"/>
          <p:cNvSpPr txBox="1"/>
          <p:nvPr/>
        </p:nvSpPr>
        <p:spPr>
          <a:xfrm>
            <a:off x="6215074" y="6143644"/>
            <a:ext cx="10001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000" b="1" i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OÍR MELODÍA</a:t>
            </a:r>
            <a:endParaRPr lang="en-US" sz="1000" b="1" i="1" dirty="0">
              <a:solidFill>
                <a:srgbClr val="00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7" name="Picture 9" descr="C:\Documents and Settings\Administrador\Escritorio\417424-800x600-[DesktopNexus.com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9700" name="Text Box 4"/>
          <p:cNvSpPr txBox="1">
            <a:spLocks noChangeArrowheads="1"/>
          </p:cNvSpPr>
          <p:nvPr/>
        </p:nvSpPr>
        <p:spPr bwMode="auto">
          <a:xfrm>
            <a:off x="1571604" y="571480"/>
            <a:ext cx="6572296" cy="8002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You shake my nerves and you rattle my brain</a:t>
            </a:r>
            <a:r>
              <a:rPr lang="es-ES" sz="28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</a:t>
            </a:r>
            <a:r>
              <a:rPr lang="es-ES" b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Tú sacudes mis nervios y haces crujir mi cerebro</a:t>
            </a:r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642910" y="2714620"/>
            <a:ext cx="6143636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Too much love drives a man insane</a:t>
            </a:r>
            <a:r>
              <a:rPr lang="es-ES" sz="200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r>
              <a:rPr lang="es-ES" sz="24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</a:t>
            </a:r>
            <a:r>
              <a:rPr lang="es-ES" b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Demasiado amor te vuelve un hombre demente</a:t>
            </a:r>
          </a:p>
        </p:txBody>
      </p:sp>
      <p:pic>
        <p:nvPicPr>
          <p:cNvPr id="5" name="Picture 10" descr="C:\Documents and Settings\Administrador\Escritorio\Sin título-1.gif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215338" y="5357826"/>
            <a:ext cx="428628" cy="599157"/>
          </a:xfrm>
          <a:prstGeom prst="rect">
            <a:avLst/>
          </a:prstGeom>
          <a:noFill/>
        </p:spPr>
      </p:pic>
      <p:pic>
        <p:nvPicPr>
          <p:cNvPr id="6" name="Picture 10" descr="C:\Documents and Settings\Administrador\Escritorio\Sin título-1.gif">
            <a:hlinkClick r:id="" action="ppaction://hlinkshowjump?jump=firstslide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358082" y="5357826"/>
            <a:ext cx="428628" cy="599157"/>
          </a:xfrm>
          <a:prstGeom prst="rect">
            <a:avLst/>
          </a:prstGeom>
          <a:noFill/>
        </p:spPr>
      </p:pic>
      <p:sp>
        <p:nvSpPr>
          <p:cNvPr id="7" name="Text Box 7"/>
          <p:cNvSpPr txBox="1">
            <a:spLocks noChangeArrowheads="1"/>
          </p:cNvSpPr>
          <p:nvPr/>
        </p:nvSpPr>
        <p:spPr bwMode="auto">
          <a:xfrm>
            <a:off x="8001024" y="5929330"/>
            <a:ext cx="819126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SALIR</a:t>
            </a:r>
          </a:p>
        </p:txBody>
      </p:sp>
      <p:sp>
        <p:nvSpPr>
          <p:cNvPr id="8" name="Text Box 9"/>
          <p:cNvSpPr txBox="1">
            <a:spLocks noChangeArrowheads="1"/>
          </p:cNvSpPr>
          <p:nvPr/>
        </p:nvSpPr>
        <p:spPr bwMode="auto">
          <a:xfrm>
            <a:off x="7000892" y="5929330"/>
            <a:ext cx="115252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IR A MENÚ</a:t>
            </a:r>
          </a:p>
        </p:txBody>
      </p:sp>
    </p:spTree>
  </p:cSld>
  <p:clrMapOvr>
    <a:masterClrMapping/>
  </p:clrMapOvr>
  <p:transition advClick="0" advTm="6800">
    <p:sndAc>
      <p:stSnd>
        <p:snd r:embed="rId2" name="Great_Balls_of_Fire-Jerry_Lee_Lewis-original_song-1957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8" name="Text Box 4"/>
          <p:cNvSpPr txBox="1">
            <a:spLocks noChangeArrowheads="1"/>
          </p:cNvSpPr>
          <p:nvPr/>
        </p:nvSpPr>
        <p:spPr bwMode="auto">
          <a:xfrm>
            <a:off x="684213" y="476250"/>
            <a:ext cx="78486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sz="2800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pic>
        <p:nvPicPr>
          <p:cNvPr id="22531" name="Picture 3" descr="C:\Documents and Settings\Administrador\Escritorio\ALD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1749" name="Text Box 5"/>
          <p:cNvSpPr txBox="1">
            <a:spLocks noChangeArrowheads="1"/>
          </p:cNvSpPr>
          <p:nvPr/>
        </p:nvSpPr>
        <p:spPr bwMode="auto">
          <a:xfrm>
            <a:off x="1285852" y="357166"/>
            <a:ext cx="6786610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You broke my will, but what a thrill </a:t>
            </a:r>
            <a:r>
              <a:rPr lang="en-US" sz="20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r>
              <a:rPr lang="en-US" sz="24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</a:t>
            </a:r>
            <a:r>
              <a:rPr lang="es-ES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Quebraste mi voluntad, más que un estremecimiento</a:t>
            </a:r>
            <a:endParaRPr lang="en-US" b="1" dirty="0">
              <a:solidFill>
                <a:srgbClr val="FF00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4" name="Text Box 4"/>
          <p:cNvSpPr txBox="1">
            <a:spLocks noChangeArrowheads="1"/>
          </p:cNvSpPr>
          <p:nvPr/>
        </p:nvSpPr>
        <p:spPr bwMode="auto">
          <a:xfrm>
            <a:off x="285720" y="2071678"/>
            <a:ext cx="5184775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Goodness gracious!, great balls of fire</a:t>
            </a:r>
            <a:r>
              <a:rPr lang="en-US" sz="24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</a:t>
            </a:r>
            <a:r>
              <a:rPr lang="es-ES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¡Santo cielo! Grandes bolas de fuego</a:t>
            </a:r>
            <a:endParaRPr lang="en-US" b="1" dirty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6" name="Picture 10" descr="C:\Documents and Settings\Administrador\Escritorio\Sin título-1.gif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215338" y="5643578"/>
            <a:ext cx="428628" cy="599157"/>
          </a:xfrm>
          <a:prstGeom prst="rect">
            <a:avLst/>
          </a:prstGeom>
          <a:noFill/>
        </p:spPr>
      </p:pic>
      <p:pic>
        <p:nvPicPr>
          <p:cNvPr id="7" name="Picture 10" descr="C:\Documents and Settings\Administrador\Escritorio\Sin título-1.gif">
            <a:hlinkClick r:id="" action="ppaction://hlinkshowjump?jump=firstslide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58082" y="5643578"/>
            <a:ext cx="428628" cy="599157"/>
          </a:xfrm>
          <a:prstGeom prst="rect">
            <a:avLst/>
          </a:prstGeom>
          <a:noFill/>
        </p:spPr>
      </p:pic>
      <p:sp>
        <p:nvSpPr>
          <p:cNvPr id="8" name="Text Box 7"/>
          <p:cNvSpPr txBox="1">
            <a:spLocks noChangeArrowheads="1"/>
          </p:cNvSpPr>
          <p:nvPr/>
        </p:nvSpPr>
        <p:spPr bwMode="auto">
          <a:xfrm>
            <a:off x="8001024" y="6215082"/>
            <a:ext cx="819126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SALIR</a:t>
            </a:r>
          </a:p>
        </p:txBody>
      </p:sp>
      <p:sp>
        <p:nvSpPr>
          <p:cNvPr id="9" name="Text Box 9"/>
          <p:cNvSpPr txBox="1">
            <a:spLocks noChangeArrowheads="1"/>
          </p:cNvSpPr>
          <p:nvPr/>
        </p:nvSpPr>
        <p:spPr bwMode="auto">
          <a:xfrm>
            <a:off x="7000892" y="6215082"/>
            <a:ext cx="115252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IR A MENÚ</a:t>
            </a:r>
          </a:p>
        </p:txBody>
      </p:sp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9" grpId="0"/>
      <p:bldP spid="1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istrador\Escritorio\1097806-800x600-actress-Christina-Hendricks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3796" name="Text Box 4"/>
          <p:cNvSpPr txBox="1">
            <a:spLocks noChangeArrowheads="1"/>
          </p:cNvSpPr>
          <p:nvPr/>
        </p:nvSpPr>
        <p:spPr bwMode="auto">
          <a:xfrm>
            <a:off x="2071670" y="428604"/>
            <a:ext cx="6604019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000" b="1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I </a:t>
            </a:r>
            <a:r>
              <a:rPr lang="en-US" sz="2000" b="1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laughed at love 'cause I thought it was funny</a:t>
            </a:r>
            <a:r>
              <a:rPr lang="en-US" sz="2400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</a:t>
            </a:r>
            <a:r>
              <a:rPr lang="es-ES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Me reí del amor porque pensé que era divertido</a:t>
            </a:r>
            <a:r>
              <a:rPr lang="en-US" dirty="0">
                <a:solidFill>
                  <a:srgbClr val="FFFF00"/>
                </a:solidFill>
                <a:latin typeface="Lucida Calligraphy" pitchFamily="66" charset="0"/>
              </a:rPr>
              <a:t>  </a:t>
            </a:r>
          </a:p>
        </p:txBody>
      </p:sp>
      <p:sp>
        <p:nvSpPr>
          <p:cNvPr id="4" name="Text Box 5"/>
          <p:cNvSpPr txBox="1">
            <a:spLocks noChangeArrowheads="1"/>
          </p:cNvSpPr>
          <p:nvPr/>
        </p:nvSpPr>
        <p:spPr bwMode="auto">
          <a:xfrm>
            <a:off x="571472" y="2571744"/>
            <a:ext cx="5395916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You came along and moved me, honey</a:t>
            </a:r>
            <a:r>
              <a:rPr lang="en-US" sz="2400" b="1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sz="24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</a:t>
            </a:r>
            <a:r>
              <a:rPr lang="es-ES" b="1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Tú llegaste y me </a:t>
            </a:r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indujiste, </a:t>
            </a:r>
            <a:r>
              <a:rPr lang="es-ES" b="1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querida</a:t>
            </a:r>
            <a:r>
              <a:rPr lang="en-US" b="1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</a:p>
        </p:txBody>
      </p:sp>
      <p:pic>
        <p:nvPicPr>
          <p:cNvPr id="5" name="Picture 10" descr="C:\Documents and Settings\Administrador\Escritorio\Sin título-1.gif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215338" y="5643578"/>
            <a:ext cx="428628" cy="599157"/>
          </a:xfrm>
          <a:prstGeom prst="rect">
            <a:avLst/>
          </a:prstGeom>
          <a:noFill/>
        </p:spPr>
      </p:pic>
      <p:pic>
        <p:nvPicPr>
          <p:cNvPr id="6" name="Picture 10" descr="C:\Documents and Settings\Administrador\Escritorio\Sin título-1.gif">
            <a:hlinkClick r:id="" action="ppaction://hlinkshowjump?jump=firstslide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58082" y="5643578"/>
            <a:ext cx="428628" cy="599157"/>
          </a:xfrm>
          <a:prstGeom prst="rect">
            <a:avLst/>
          </a:prstGeom>
          <a:noFill/>
        </p:spPr>
      </p:pic>
      <p:sp>
        <p:nvSpPr>
          <p:cNvPr id="7" name="Text Box 7"/>
          <p:cNvSpPr txBox="1">
            <a:spLocks noChangeArrowheads="1"/>
          </p:cNvSpPr>
          <p:nvPr/>
        </p:nvSpPr>
        <p:spPr bwMode="auto">
          <a:xfrm>
            <a:off x="8001024" y="6215082"/>
            <a:ext cx="819126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SALIR</a:t>
            </a:r>
          </a:p>
        </p:txBody>
      </p:sp>
      <p:sp>
        <p:nvSpPr>
          <p:cNvPr id="8" name="Text Box 9"/>
          <p:cNvSpPr txBox="1">
            <a:spLocks noChangeArrowheads="1"/>
          </p:cNvSpPr>
          <p:nvPr/>
        </p:nvSpPr>
        <p:spPr bwMode="auto">
          <a:xfrm>
            <a:off x="7000892" y="6215082"/>
            <a:ext cx="115252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IR A MENÚ</a:t>
            </a:r>
          </a:p>
        </p:txBody>
      </p:sp>
    </p:spTree>
  </p:cSld>
  <p:clrMapOvr>
    <a:masterClrMapping/>
  </p:clrMapOvr>
  <p:transition advClick="0" advTm="5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6" grpId="0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1" descr="C:\Documents and Settings\Administrador\Escritorio\ALD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5844" name="Text Box 4"/>
          <p:cNvSpPr txBox="1">
            <a:spLocks noChangeArrowheads="1"/>
          </p:cNvSpPr>
          <p:nvPr/>
        </p:nvSpPr>
        <p:spPr bwMode="auto">
          <a:xfrm>
            <a:off x="428596" y="285728"/>
            <a:ext cx="6286544" cy="79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I've changed my mind, this Girl is fine</a:t>
            </a:r>
            <a:r>
              <a:rPr lang="es-ES" sz="2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</a:t>
            </a:r>
            <a:r>
              <a:rPr lang="es-ES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He cambiado mi mente, esta muchacha es buena</a:t>
            </a:r>
          </a:p>
        </p:txBody>
      </p:sp>
      <p:sp>
        <p:nvSpPr>
          <p:cNvPr id="5" name="Text Box 2"/>
          <p:cNvSpPr txBox="1">
            <a:spLocks noChangeArrowheads="1"/>
          </p:cNvSpPr>
          <p:nvPr/>
        </p:nvSpPr>
        <p:spPr bwMode="auto">
          <a:xfrm>
            <a:off x="2357422" y="1214422"/>
            <a:ext cx="5397502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Goodness gracious!, great balls of fire</a:t>
            </a:r>
            <a:r>
              <a:rPr lang="en-US" sz="24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</a:t>
            </a:r>
            <a:r>
              <a:rPr lang="es-ES" b="1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¡Santo cielo! Grandes bolas de fuego</a:t>
            </a:r>
            <a:endParaRPr lang="en-US" b="1" dirty="0">
              <a:solidFill>
                <a:srgbClr val="FFFF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6" name="Picture 10" descr="C:\Documents and Settings\Administrador\Escritorio\Sin título-1.gif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215338" y="5643578"/>
            <a:ext cx="428628" cy="599157"/>
          </a:xfrm>
          <a:prstGeom prst="rect">
            <a:avLst/>
          </a:prstGeom>
          <a:noFill/>
        </p:spPr>
      </p:pic>
      <p:pic>
        <p:nvPicPr>
          <p:cNvPr id="7" name="Picture 10" descr="C:\Documents and Settings\Administrador\Escritorio\Sin título-1.gif">
            <a:hlinkClick r:id="" action="ppaction://hlinkshowjump?jump=firstslide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58082" y="5643578"/>
            <a:ext cx="428628" cy="599157"/>
          </a:xfrm>
          <a:prstGeom prst="rect">
            <a:avLst/>
          </a:prstGeom>
          <a:noFill/>
        </p:spPr>
      </p:pic>
      <p:sp>
        <p:nvSpPr>
          <p:cNvPr id="8" name="Text Box 7"/>
          <p:cNvSpPr txBox="1">
            <a:spLocks noChangeArrowheads="1"/>
          </p:cNvSpPr>
          <p:nvPr/>
        </p:nvSpPr>
        <p:spPr bwMode="auto">
          <a:xfrm>
            <a:off x="8001024" y="6215083"/>
            <a:ext cx="819126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SALIR</a:t>
            </a:r>
          </a:p>
        </p:txBody>
      </p:sp>
      <p:sp>
        <p:nvSpPr>
          <p:cNvPr id="9" name="Text Box 9"/>
          <p:cNvSpPr txBox="1">
            <a:spLocks noChangeArrowheads="1"/>
          </p:cNvSpPr>
          <p:nvPr/>
        </p:nvSpPr>
        <p:spPr bwMode="auto">
          <a:xfrm>
            <a:off x="7000892" y="6215082"/>
            <a:ext cx="115252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IR A MENÚ</a:t>
            </a:r>
          </a:p>
        </p:txBody>
      </p:sp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4" grpId="0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1" descr="C:\Documents and Settings\Administrador\Escritorio\753703-800x600-kiss-under-the-arch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6869" name="Text Box 5"/>
          <p:cNvSpPr txBox="1">
            <a:spLocks noChangeArrowheads="1"/>
          </p:cNvSpPr>
          <p:nvPr/>
        </p:nvSpPr>
        <p:spPr bwMode="auto">
          <a:xfrm>
            <a:off x="785786" y="571480"/>
            <a:ext cx="2303463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Kiss me baby</a:t>
            </a:r>
            <a:r>
              <a:rPr lang="en-US" sz="24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              </a:t>
            </a:r>
            <a:r>
              <a:rPr lang="es-ES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Bésame nena</a:t>
            </a:r>
            <a:endParaRPr lang="en-US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6874" name="Text Box 10"/>
          <p:cNvSpPr txBox="1">
            <a:spLocks noChangeArrowheads="1"/>
          </p:cNvSpPr>
          <p:nvPr/>
        </p:nvSpPr>
        <p:spPr bwMode="auto">
          <a:xfrm>
            <a:off x="642910" y="1857364"/>
            <a:ext cx="2446339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ooooh feels good</a:t>
            </a:r>
            <a:r>
              <a:rPr lang="en-US" sz="24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</a:t>
            </a:r>
            <a:r>
              <a:rPr lang="es-ES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uuu se siente bien</a:t>
            </a:r>
          </a:p>
        </p:txBody>
      </p:sp>
      <p:sp>
        <p:nvSpPr>
          <p:cNvPr id="14" name="Text Box 9"/>
          <p:cNvSpPr txBox="1">
            <a:spLocks noChangeArrowheads="1"/>
          </p:cNvSpPr>
          <p:nvPr/>
        </p:nvSpPr>
        <p:spPr bwMode="auto">
          <a:xfrm>
            <a:off x="642910" y="3500438"/>
            <a:ext cx="2376488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Hold me baby</a:t>
            </a:r>
            <a:r>
              <a:rPr lang="en-US" sz="24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</a:t>
            </a:r>
            <a:r>
              <a:rPr lang="es-ES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Abrázame nena</a:t>
            </a:r>
          </a:p>
        </p:txBody>
      </p:sp>
      <p:sp>
        <p:nvSpPr>
          <p:cNvPr id="15" name="Text Box 4"/>
          <p:cNvSpPr txBox="1">
            <a:spLocks noChangeArrowheads="1"/>
          </p:cNvSpPr>
          <p:nvPr/>
        </p:nvSpPr>
        <p:spPr bwMode="auto">
          <a:xfrm>
            <a:off x="1714480" y="5143512"/>
            <a:ext cx="5903913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I'm gonna love you like a lover should</a:t>
            </a:r>
            <a:r>
              <a:rPr lang="es-E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</a:t>
            </a:r>
            <a:r>
              <a:rPr lang="es-ES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voy a amarte como debería hacer un amante</a:t>
            </a:r>
            <a:r>
              <a:rPr lang="en-US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 </a:t>
            </a:r>
          </a:p>
        </p:txBody>
      </p:sp>
      <p:pic>
        <p:nvPicPr>
          <p:cNvPr id="7" name="Picture 10" descr="C:\Documents and Settings\Administrador\Escritorio\Sin título-1.gif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215338" y="5643578"/>
            <a:ext cx="428628" cy="599157"/>
          </a:xfrm>
          <a:prstGeom prst="rect">
            <a:avLst/>
          </a:prstGeom>
          <a:noFill/>
        </p:spPr>
      </p:pic>
      <p:pic>
        <p:nvPicPr>
          <p:cNvPr id="8" name="Picture 10" descr="C:\Documents and Settings\Administrador\Escritorio\Sin título-1.gif">
            <a:hlinkClick r:id="" action="ppaction://hlinkshowjump?jump=firstslide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58082" y="5643578"/>
            <a:ext cx="428628" cy="599157"/>
          </a:xfrm>
          <a:prstGeom prst="rect">
            <a:avLst/>
          </a:prstGeom>
          <a:noFill/>
        </p:spPr>
      </p:pic>
      <p:sp>
        <p:nvSpPr>
          <p:cNvPr id="9" name="Text Box 7"/>
          <p:cNvSpPr txBox="1">
            <a:spLocks noChangeArrowheads="1"/>
          </p:cNvSpPr>
          <p:nvPr/>
        </p:nvSpPr>
        <p:spPr bwMode="auto">
          <a:xfrm>
            <a:off x="8001024" y="6215082"/>
            <a:ext cx="819126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SALIR</a:t>
            </a:r>
          </a:p>
        </p:txBody>
      </p:sp>
      <p:sp>
        <p:nvSpPr>
          <p:cNvPr id="10" name="Text Box 9"/>
          <p:cNvSpPr txBox="1">
            <a:spLocks noChangeArrowheads="1"/>
          </p:cNvSpPr>
          <p:nvPr/>
        </p:nvSpPr>
        <p:spPr bwMode="auto">
          <a:xfrm>
            <a:off x="7000892" y="6215082"/>
            <a:ext cx="115252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IR A MENÚ</a:t>
            </a:r>
          </a:p>
        </p:txBody>
      </p:sp>
    </p:spTree>
  </p:cSld>
  <p:clrMapOvr>
    <a:masterClrMapping/>
  </p:clrMapOvr>
  <p:transition advClick="0" advTm="11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68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9" grpId="0"/>
      <p:bldP spid="36874" grpId="0"/>
      <p:bldP spid="14" grpId="0"/>
      <p:bldP spid="1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Documents and Settings\Administrador\Escritorio\1070204-800x600-Ariel_002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9940" name="Text Box 4"/>
          <p:cNvSpPr txBox="1">
            <a:spLocks noChangeArrowheads="1"/>
          </p:cNvSpPr>
          <p:nvPr/>
        </p:nvSpPr>
        <p:spPr bwMode="auto">
          <a:xfrm>
            <a:off x="285720" y="3643314"/>
            <a:ext cx="8501122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Got to tell this world that your mine mine mine mine</a:t>
            </a:r>
            <a:r>
              <a:rPr lang="es-ES" sz="2000" dirty="0">
                <a:solidFill>
                  <a:srgbClr val="FFFF00"/>
                </a:solidFill>
                <a:latin typeface="Lucida Calligraphy" pitchFamily="66" charset="0"/>
              </a:rPr>
              <a:t> </a:t>
            </a:r>
            <a:r>
              <a:rPr lang="es-ES" sz="24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</a:t>
            </a:r>
            <a:r>
              <a:rPr lang="es-ES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tengo que hablarle de este mundo que es su mina, mina, mina, mina </a:t>
            </a:r>
          </a:p>
        </p:txBody>
      </p:sp>
      <p:sp>
        <p:nvSpPr>
          <p:cNvPr id="39947" name="Text Box 11"/>
          <p:cNvSpPr txBox="1">
            <a:spLocks noChangeArrowheads="1"/>
          </p:cNvSpPr>
          <p:nvPr/>
        </p:nvSpPr>
        <p:spPr bwMode="auto">
          <a:xfrm>
            <a:off x="5688013" y="2071678"/>
            <a:ext cx="3455987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Your fine, so kind </a:t>
            </a:r>
            <a:r>
              <a:rPr lang="en-US" sz="2000" dirty="0">
                <a:solidFill>
                  <a:srgbClr val="FFFF00"/>
                </a:solidFill>
                <a:latin typeface="Lucida Calligraphy" pitchFamily="66" charset="0"/>
              </a:rPr>
              <a:t> </a:t>
            </a:r>
            <a:r>
              <a:rPr lang="en-US" sz="24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</a:t>
            </a:r>
            <a:r>
              <a:rPr lang="es-ES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Tu bondad, tan amable </a:t>
            </a: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785786" y="4929198"/>
            <a:ext cx="7777163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I chew my nails and I twiddle my thumbs</a:t>
            </a:r>
            <a:r>
              <a:rPr lang="en-US" sz="20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r>
              <a:rPr lang="en-US" sz="24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</a:t>
            </a:r>
            <a:r>
              <a:rPr lang="es-ES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Me como las uñas y jugueteo con mis dedos</a:t>
            </a:r>
            <a:endParaRPr lang="en-US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7" name="Picture 10" descr="C:\Documents and Settings\Administrador\Escritorio\Sin título-1.gif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215338" y="5643578"/>
            <a:ext cx="428628" cy="599157"/>
          </a:xfrm>
          <a:prstGeom prst="rect">
            <a:avLst/>
          </a:prstGeom>
          <a:noFill/>
        </p:spPr>
      </p:pic>
      <p:pic>
        <p:nvPicPr>
          <p:cNvPr id="8" name="Picture 10" descr="C:\Documents and Settings\Administrador\Escritorio\Sin título-1.gif">
            <a:hlinkClick r:id="" action="ppaction://hlinkshowjump?jump=firstslide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58082" y="5643578"/>
            <a:ext cx="428628" cy="599157"/>
          </a:xfrm>
          <a:prstGeom prst="rect">
            <a:avLst/>
          </a:prstGeom>
          <a:noFill/>
        </p:spPr>
      </p:pic>
      <p:sp>
        <p:nvSpPr>
          <p:cNvPr id="9" name="Text Box 7"/>
          <p:cNvSpPr txBox="1">
            <a:spLocks noChangeArrowheads="1"/>
          </p:cNvSpPr>
          <p:nvPr/>
        </p:nvSpPr>
        <p:spPr bwMode="auto">
          <a:xfrm>
            <a:off x="8001024" y="6215083"/>
            <a:ext cx="819126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SALIR</a:t>
            </a:r>
          </a:p>
        </p:txBody>
      </p:sp>
      <p:sp>
        <p:nvSpPr>
          <p:cNvPr id="10" name="Text Box 9"/>
          <p:cNvSpPr txBox="1">
            <a:spLocks noChangeArrowheads="1"/>
          </p:cNvSpPr>
          <p:nvPr/>
        </p:nvSpPr>
        <p:spPr bwMode="auto">
          <a:xfrm>
            <a:off x="7000892" y="6215082"/>
            <a:ext cx="115252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IR A MENÚ</a:t>
            </a:r>
          </a:p>
        </p:txBody>
      </p:sp>
    </p:spTree>
  </p:cSld>
  <p:clrMapOvr>
    <a:masterClrMapping/>
  </p:clrMapOvr>
  <p:transition advClick="0" advTm="87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99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40" grpId="0"/>
      <p:bldP spid="39947" grpId="0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6" name="Picture 4" descr="C:\Documents and Settings\Administrador\Escritorio\aldo 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3" name="Picture 4" descr="C:\Documents and Settings\Administrador\Escritorio\aldo 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pic>
        <p:nvPicPr>
          <p:cNvPr id="15" name="Picture 4" descr="C:\Documents and Settings\Administrador\Escritorio\aldo 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" y="0"/>
            <a:ext cx="9144001" cy="6858000"/>
          </a:xfrm>
          <a:prstGeom prst="rect">
            <a:avLst/>
          </a:prstGeom>
          <a:noFill/>
        </p:spPr>
      </p:pic>
      <p:pic>
        <p:nvPicPr>
          <p:cNvPr id="16" name="Picture 4" descr="C:\Documents and Settings\Administrador\Escritorio\aldo 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1988" name="Text Box 4"/>
          <p:cNvSpPr txBox="1">
            <a:spLocks noChangeArrowheads="1"/>
          </p:cNvSpPr>
          <p:nvPr/>
        </p:nvSpPr>
        <p:spPr bwMode="auto">
          <a:xfrm>
            <a:off x="1571604" y="1285860"/>
            <a:ext cx="7143768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I'm real nervous, but it sure is fun</a:t>
            </a:r>
            <a:r>
              <a:rPr lang="en-US" sz="20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  </a:t>
            </a:r>
            <a:r>
              <a:rPr lang="en-US" sz="24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</a:t>
            </a:r>
            <a:r>
              <a:rPr lang="es-ES" sz="24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" b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Estoy realmente nervioso, pero ciertamente es divertido</a:t>
            </a: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3071802" y="3071810"/>
            <a:ext cx="5322891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C'mon baby, you're driving me crazy</a:t>
            </a:r>
            <a:r>
              <a:rPr lang="en-US" sz="24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</a:t>
            </a:r>
            <a:r>
              <a:rPr lang="es-ES" dirty="0">
                <a:solidFill>
                  <a:srgbClr val="00FF00"/>
                </a:solidFill>
                <a:latin typeface="Lucida Calligraphy" pitchFamily="66" charset="0"/>
              </a:rPr>
              <a:t>¡</a:t>
            </a:r>
            <a:r>
              <a:rPr lang="es-ES" b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Vamos nena!, me estás volviendo loco</a:t>
            </a:r>
            <a:endParaRPr lang="en-US" b="1" dirty="0">
              <a:solidFill>
                <a:srgbClr val="00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571472" y="5143512"/>
            <a:ext cx="5753106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Goodness gracious!, great balls of fire</a:t>
            </a:r>
            <a:r>
              <a:rPr lang="en-US" sz="2000" b="1" dirty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  <a:r>
              <a:rPr lang="en-US" sz="20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r>
              <a:rPr lang="en-US" sz="24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</a:t>
            </a:r>
            <a:r>
              <a:rPr lang="es-ES" dirty="0">
                <a:solidFill>
                  <a:srgbClr val="00FF00"/>
                </a:solidFill>
                <a:latin typeface="Lucida Calligraphy" pitchFamily="66" charset="0"/>
              </a:rPr>
              <a:t>¡</a:t>
            </a:r>
            <a:r>
              <a:rPr lang="es-ES" b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Santo cielo! Grandes bolas de fuego</a:t>
            </a:r>
            <a:endParaRPr lang="en-US" b="1" dirty="0">
              <a:solidFill>
                <a:srgbClr val="00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9" name="Picture 10" descr="C:\Documents and Settings\Administrador\Escritorio\Sin título-1.gif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215338" y="5643578"/>
            <a:ext cx="428628" cy="599157"/>
          </a:xfrm>
          <a:prstGeom prst="rect">
            <a:avLst/>
          </a:prstGeom>
          <a:noFill/>
        </p:spPr>
      </p:pic>
      <p:pic>
        <p:nvPicPr>
          <p:cNvPr id="10" name="Picture 10" descr="C:\Documents and Settings\Administrador\Escritorio\Sin título-1.gif">
            <a:hlinkClick r:id="" action="ppaction://hlinkshowjump?jump=firstslide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58082" y="5643578"/>
            <a:ext cx="428628" cy="599157"/>
          </a:xfrm>
          <a:prstGeom prst="rect">
            <a:avLst/>
          </a:prstGeom>
          <a:noFill/>
        </p:spPr>
      </p:pic>
      <p:sp>
        <p:nvSpPr>
          <p:cNvPr id="11" name="Text Box 7"/>
          <p:cNvSpPr txBox="1">
            <a:spLocks noChangeArrowheads="1"/>
          </p:cNvSpPr>
          <p:nvPr/>
        </p:nvSpPr>
        <p:spPr bwMode="auto">
          <a:xfrm>
            <a:off x="8001024" y="6215082"/>
            <a:ext cx="819126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SALIR</a:t>
            </a:r>
          </a:p>
        </p:txBody>
      </p:sp>
      <p:sp>
        <p:nvSpPr>
          <p:cNvPr id="12" name="Text Box 9"/>
          <p:cNvSpPr txBox="1">
            <a:spLocks noChangeArrowheads="1"/>
          </p:cNvSpPr>
          <p:nvPr/>
        </p:nvSpPr>
        <p:spPr bwMode="auto">
          <a:xfrm>
            <a:off x="7000892" y="6215082"/>
            <a:ext cx="115252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IR A MENÚ</a:t>
            </a:r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000"/>
                            </p:stCondLst>
                            <p:childTnLst>
                              <p:par>
                                <p:cTn id="16" presetID="8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5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6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8" grpId="0"/>
      <p:bldP spid="5" grpId="0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0000"/>
              </a:gs>
              <a:gs pos="13000">
                <a:srgbClr val="F8B049"/>
              </a:gs>
              <a:gs pos="21001">
                <a:srgbClr val="92D050"/>
              </a:gs>
              <a:gs pos="63000">
                <a:srgbClr val="FF0000"/>
              </a:gs>
              <a:gs pos="67000">
                <a:srgbClr val="FFFF00"/>
              </a:gs>
              <a:gs pos="69000">
                <a:srgbClr val="6600CC"/>
              </a:gs>
              <a:gs pos="82001">
                <a:srgbClr val="00FF00"/>
              </a:gs>
              <a:gs pos="100000">
                <a:srgbClr val="333300"/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2" name="Picture 7" descr="C:\Documents and Settings\Administrador\Escritorio\Sin título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2"/>
          </a:xfrm>
          <a:prstGeom prst="rect">
            <a:avLst/>
          </a:prstGeom>
          <a:noFill/>
          <a:effectLst>
            <a:glow rad="139700">
              <a:srgbClr val="6600CC">
                <a:alpha val="40000"/>
              </a:srgbClr>
            </a:glow>
            <a:softEdge rad="127000"/>
          </a:effectLst>
        </p:spPr>
      </p:pic>
      <p:pic>
        <p:nvPicPr>
          <p:cNvPr id="3" name="Picture 7" descr="C:\Documents and Settings\Administrador\Escritorio\Sin título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  <a:effectLst>
            <a:glow rad="139700">
              <a:srgbClr val="6600CC">
                <a:alpha val="40000"/>
              </a:srgbClr>
            </a:glow>
            <a:softEdge rad="127000"/>
          </a:effectLst>
        </p:spPr>
      </p:pic>
      <p:pic>
        <p:nvPicPr>
          <p:cNvPr id="4" name="Picture 7" descr="C:\Documents and Settings\Administrador\Escritorio\Sin título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"/>
            <a:ext cx="9143999" cy="6858001"/>
          </a:xfrm>
          <a:prstGeom prst="rect">
            <a:avLst/>
          </a:prstGeom>
          <a:noFill/>
          <a:effectLst>
            <a:glow rad="139700">
              <a:srgbClr val="6600CC">
                <a:alpha val="40000"/>
              </a:srgbClr>
            </a:glow>
            <a:softEdge rad="127000"/>
          </a:effectLst>
        </p:spPr>
      </p:pic>
      <p:pic>
        <p:nvPicPr>
          <p:cNvPr id="5" name="Picture 7" descr="C:\Documents and Settings\Administrador\Escritorio\Sin título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3999" cy="6857999"/>
          </a:xfrm>
          <a:prstGeom prst="rect">
            <a:avLst/>
          </a:prstGeom>
          <a:noFill/>
          <a:effectLst>
            <a:glow rad="139700">
              <a:srgbClr val="6600CC">
                <a:alpha val="40000"/>
              </a:srgbClr>
            </a:glow>
            <a:softEdge rad="127000"/>
          </a:effectLst>
        </p:spPr>
      </p:pic>
      <p:pic>
        <p:nvPicPr>
          <p:cNvPr id="7" name="Picture 10" descr="C:\Documents and Settings\Administrador\Escritorio\Sin título-1.gif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215338" y="5643578"/>
            <a:ext cx="428628" cy="599157"/>
          </a:xfrm>
          <a:prstGeom prst="rect">
            <a:avLst/>
          </a:prstGeom>
          <a:noFill/>
        </p:spPr>
      </p:pic>
      <p:pic>
        <p:nvPicPr>
          <p:cNvPr id="8" name="Picture 10" descr="C:\Documents and Settings\Administrador\Escritorio\Sin título-1.gif">
            <a:hlinkClick r:id="" action="ppaction://hlinkshowjump?jump=firstslide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58082" y="5643578"/>
            <a:ext cx="428628" cy="599157"/>
          </a:xfrm>
          <a:prstGeom prst="rect">
            <a:avLst/>
          </a:prstGeom>
          <a:noFill/>
        </p:spPr>
      </p:pic>
      <p:sp>
        <p:nvSpPr>
          <p:cNvPr id="9" name="Text Box 7"/>
          <p:cNvSpPr txBox="1">
            <a:spLocks noChangeArrowheads="1"/>
          </p:cNvSpPr>
          <p:nvPr/>
        </p:nvSpPr>
        <p:spPr bwMode="auto">
          <a:xfrm>
            <a:off x="8001024" y="6215082"/>
            <a:ext cx="819126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SALIR</a:t>
            </a:r>
          </a:p>
        </p:txBody>
      </p:sp>
      <p:sp>
        <p:nvSpPr>
          <p:cNvPr id="10" name="Text Box 9"/>
          <p:cNvSpPr txBox="1">
            <a:spLocks noChangeArrowheads="1"/>
          </p:cNvSpPr>
          <p:nvPr/>
        </p:nvSpPr>
        <p:spPr bwMode="auto">
          <a:xfrm>
            <a:off x="7000892" y="6215082"/>
            <a:ext cx="115252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IR A MENÚ</a:t>
            </a:r>
          </a:p>
        </p:txBody>
      </p:sp>
    </p:spTree>
  </p:cSld>
  <p:clrMapOvr>
    <a:masterClrMapping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CC0099"/>
              </a:gs>
              <a:gs pos="16000">
                <a:srgbClr val="FF0000"/>
              </a:gs>
              <a:gs pos="47000">
                <a:srgbClr val="FFFF00"/>
              </a:gs>
              <a:gs pos="60001">
                <a:srgbClr val="00FF00"/>
              </a:gs>
              <a:gs pos="71001">
                <a:srgbClr val="FF6600"/>
              </a:gs>
              <a:gs pos="81000">
                <a:srgbClr val="996600"/>
              </a:gs>
              <a:gs pos="100000">
                <a:srgbClr val="009900"/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2" name="Picture 8" descr="C:\Documents and Settings\Administrador\Escritorio\Sin título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effectLst>
            <a:glow rad="228600">
              <a:schemeClr val="accent1">
                <a:satMod val="175000"/>
                <a:alpha val="40000"/>
              </a:schemeClr>
            </a:glow>
            <a:softEdge rad="317500"/>
          </a:effectLst>
        </p:spPr>
      </p:pic>
      <p:pic>
        <p:nvPicPr>
          <p:cNvPr id="3" name="Picture 8" descr="C:\Documents and Settings\Administrador\Escritorio\Sin título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  <a:effectLst>
            <a:glow rad="228600">
              <a:schemeClr val="accent1">
                <a:satMod val="175000"/>
                <a:alpha val="40000"/>
              </a:schemeClr>
            </a:glow>
            <a:softEdge rad="317500"/>
          </a:effectLst>
        </p:spPr>
      </p:pic>
      <p:pic>
        <p:nvPicPr>
          <p:cNvPr id="5" name="Picture 10" descr="C:\Documents and Settings\Administrador\Escritorio\Sin título-1.gif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215338" y="5643578"/>
            <a:ext cx="428628" cy="599157"/>
          </a:xfrm>
          <a:prstGeom prst="rect">
            <a:avLst/>
          </a:prstGeom>
          <a:noFill/>
        </p:spPr>
      </p:pic>
      <p:pic>
        <p:nvPicPr>
          <p:cNvPr id="6" name="Picture 10" descr="C:\Documents and Settings\Administrador\Escritorio\Sin título-1.gif">
            <a:hlinkClick r:id="" action="ppaction://hlinkshowjump?jump=firstslide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58082" y="5643578"/>
            <a:ext cx="428628" cy="599157"/>
          </a:xfrm>
          <a:prstGeom prst="rect">
            <a:avLst/>
          </a:prstGeom>
          <a:noFill/>
        </p:spPr>
      </p:pic>
      <p:sp>
        <p:nvSpPr>
          <p:cNvPr id="7" name="Text Box 7"/>
          <p:cNvSpPr txBox="1">
            <a:spLocks noChangeArrowheads="1"/>
          </p:cNvSpPr>
          <p:nvPr/>
        </p:nvSpPr>
        <p:spPr bwMode="auto">
          <a:xfrm>
            <a:off x="8001024" y="6215083"/>
            <a:ext cx="819126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SALIR</a:t>
            </a:r>
          </a:p>
        </p:txBody>
      </p:sp>
      <p:sp>
        <p:nvSpPr>
          <p:cNvPr id="8" name="Text Box 9"/>
          <p:cNvSpPr txBox="1">
            <a:spLocks noChangeArrowheads="1"/>
          </p:cNvSpPr>
          <p:nvPr/>
        </p:nvSpPr>
        <p:spPr bwMode="auto">
          <a:xfrm>
            <a:off x="7000892" y="6215082"/>
            <a:ext cx="115252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IR A MENÚ</a:t>
            </a:r>
          </a:p>
        </p:txBody>
      </p:sp>
    </p:spTree>
  </p:cSld>
  <p:clrMapOvr>
    <a:masterClrMapping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1" descr="C:\Documents and Settings\Administrador\Escritorio\1042376-800x600-blue_dock_by_dimage_wwwwwwwww1440x900ch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6087" name="Text Box 7"/>
          <p:cNvSpPr txBox="1">
            <a:spLocks noChangeArrowheads="1"/>
          </p:cNvSpPr>
          <p:nvPr/>
        </p:nvSpPr>
        <p:spPr bwMode="auto">
          <a:xfrm>
            <a:off x="3000364" y="428604"/>
            <a:ext cx="2303463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Kiss me baby</a:t>
            </a:r>
            <a:r>
              <a:rPr lang="en-US" sz="24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              </a:t>
            </a:r>
            <a:r>
              <a:rPr lang="es-ES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Bésame nena</a:t>
            </a:r>
            <a:endParaRPr lang="en-US" b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46088" name="Text Box 8"/>
          <p:cNvSpPr txBox="1">
            <a:spLocks noChangeArrowheads="1"/>
          </p:cNvSpPr>
          <p:nvPr/>
        </p:nvSpPr>
        <p:spPr bwMode="auto">
          <a:xfrm>
            <a:off x="4071934" y="1785926"/>
            <a:ext cx="2735263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ooooh feels good</a:t>
            </a:r>
            <a:r>
              <a:rPr lang="en-US" sz="20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r>
              <a:rPr lang="en-US" sz="24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uuu </a:t>
            </a:r>
            <a:r>
              <a:rPr lang="es-ES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se siente bien</a:t>
            </a:r>
          </a:p>
        </p:txBody>
      </p:sp>
      <p:sp>
        <p:nvSpPr>
          <p:cNvPr id="7" name="Text Box 9"/>
          <p:cNvSpPr txBox="1">
            <a:spLocks noChangeArrowheads="1"/>
          </p:cNvSpPr>
          <p:nvPr/>
        </p:nvSpPr>
        <p:spPr bwMode="auto">
          <a:xfrm>
            <a:off x="3500430" y="3500438"/>
            <a:ext cx="2376488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Hold me baby</a:t>
            </a:r>
            <a:r>
              <a:rPr lang="en-US" sz="20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r>
              <a:rPr lang="en-US" sz="24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</a:t>
            </a:r>
            <a:r>
              <a:rPr lang="es-ES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Abrázame nena</a:t>
            </a:r>
          </a:p>
        </p:txBody>
      </p:sp>
      <p:sp>
        <p:nvSpPr>
          <p:cNvPr id="8" name="Text Box 10"/>
          <p:cNvSpPr txBox="1">
            <a:spLocks noChangeArrowheads="1"/>
          </p:cNvSpPr>
          <p:nvPr/>
        </p:nvSpPr>
        <p:spPr bwMode="auto">
          <a:xfrm>
            <a:off x="428596" y="5072074"/>
            <a:ext cx="5903912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I'm gonna love you like a lover should</a:t>
            </a:r>
            <a:r>
              <a:rPr lang="es-E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r>
              <a:rPr lang="es-E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</a:t>
            </a:r>
            <a:r>
              <a:rPr lang="es-ES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voy a amarte como debería hacer un aman</a:t>
            </a:r>
            <a:r>
              <a:rPr lang="es-ES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te</a:t>
            </a:r>
            <a:r>
              <a:rPr lang="en-US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</a:t>
            </a:r>
          </a:p>
        </p:txBody>
      </p:sp>
      <p:pic>
        <p:nvPicPr>
          <p:cNvPr id="9" name="Picture 10" descr="C:\Documents and Settings\Administrador\Escritorio\Sin título-1.gif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215338" y="5643578"/>
            <a:ext cx="428628" cy="599157"/>
          </a:xfrm>
          <a:prstGeom prst="rect">
            <a:avLst/>
          </a:prstGeom>
          <a:noFill/>
        </p:spPr>
      </p:pic>
      <p:pic>
        <p:nvPicPr>
          <p:cNvPr id="10" name="Picture 10" descr="C:\Documents and Settings\Administrador\Escritorio\Sin título-1.gif">
            <a:hlinkClick r:id="" action="ppaction://hlinkshowjump?jump=firstslide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58082" y="5643578"/>
            <a:ext cx="428628" cy="599157"/>
          </a:xfrm>
          <a:prstGeom prst="rect">
            <a:avLst/>
          </a:prstGeom>
          <a:noFill/>
        </p:spPr>
      </p:pic>
      <p:sp>
        <p:nvSpPr>
          <p:cNvPr id="11" name="Text Box 7"/>
          <p:cNvSpPr txBox="1">
            <a:spLocks noChangeArrowheads="1"/>
          </p:cNvSpPr>
          <p:nvPr/>
        </p:nvSpPr>
        <p:spPr bwMode="auto">
          <a:xfrm>
            <a:off x="8001024" y="6215082"/>
            <a:ext cx="819126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SALIR</a:t>
            </a:r>
          </a:p>
        </p:txBody>
      </p:sp>
      <p:sp>
        <p:nvSpPr>
          <p:cNvPr id="12" name="Text Box 9"/>
          <p:cNvSpPr txBox="1">
            <a:spLocks noChangeArrowheads="1"/>
          </p:cNvSpPr>
          <p:nvPr/>
        </p:nvSpPr>
        <p:spPr bwMode="auto">
          <a:xfrm>
            <a:off x="7000892" y="6215082"/>
            <a:ext cx="115252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IR A MENÚ</a:t>
            </a:r>
          </a:p>
        </p:txBody>
      </p:sp>
    </p:spTree>
  </p:cSld>
  <p:clrMapOvr>
    <a:masterClrMapping/>
  </p:clrMapOvr>
  <p:transition advClick="0" advTm="11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60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7" grpId="0"/>
      <p:bldP spid="46088" grpId="0"/>
      <p:bldP spid="7" grpId="0"/>
      <p:bldP spid="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1" descr="C:\Documents and Settings\Administrador\Escritorio\aldo 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8137" name="Text Box 9"/>
          <p:cNvSpPr txBox="1">
            <a:spLocks noChangeArrowheads="1"/>
          </p:cNvSpPr>
          <p:nvPr/>
        </p:nvSpPr>
        <p:spPr bwMode="auto">
          <a:xfrm>
            <a:off x="500034" y="1428736"/>
            <a:ext cx="3455987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Your fine, so kind </a:t>
            </a:r>
            <a:r>
              <a:rPr lang="en-US" sz="24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</a:t>
            </a:r>
            <a:r>
              <a:rPr lang="es-ES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Tu bondad, tan amable </a:t>
            </a:r>
          </a:p>
        </p:txBody>
      </p:sp>
      <p:sp>
        <p:nvSpPr>
          <p:cNvPr id="48138" name="Text Box 10"/>
          <p:cNvSpPr txBox="1">
            <a:spLocks noChangeArrowheads="1"/>
          </p:cNvSpPr>
          <p:nvPr/>
        </p:nvSpPr>
        <p:spPr bwMode="auto">
          <a:xfrm>
            <a:off x="214282" y="3929066"/>
            <a:ext cx="8572528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Got to tell this world that your mine mine mine mine</a:t>
            </a:r>
            <a:r>
              <a:rPr lang="es-ES" sz="2000" dirty="0">
                <a:solidFill>
                  <a:srgbClr val="FFFF00"/>
                </a:solidFill>
                <a:latin typeface="Lucida Calligraphy" pitchFamily="66" charset="0"/>
              </a:rPr>
              <a:t> </a:t>
            </a:r>
            <a:r>
              <a:rPr lang="es-ES" sz="24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    </a:t>
            </a:r>
            <a:r>
              <a:rPr lang="es-ES" sz="24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tengo </a:t>
            </a:r>
            <a:r>
              <a:rPr lang="es-ES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que hablarle de este mundo que es su mina, mina, mina, mina </a:t>
            </a:r>
          </a:p>
        </p:txBody>
      </p:sp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1285852" y="5643578"/>
            <a:ext cx="6045203" cy="8002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I chew my nails and I twiddle my thumbs</a:t>
            </a:r>
            <a:r>
              <a:rPr lang="en-US" sz="28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</a:t>
            </a:r>
            <a:r>
              <a:rPr lang="es-ES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Me como las uñas y jugueteo con mis dedos</a:t>
            </a:r>
            <a:endParaRPr lang="en-US" b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7" name="Picture 10" descr="C:\Documents and Settings\Administrador\Escritorio\Sin título-1.gif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215338" y="5643578"/>
            <a:ext cx="428628" cy="599157"/>
          </a:xfrm>
          <a:prstGeom prst="rect">
            <a:avLst/>
          </a:prstGeom>
          <a:noFill/>
        </p:spPr>
      </p:pic>
      <p:pic>
        <p:nvPicPr>
          <p:cNvPr id="8" name="Picture 10" descr="C:\Documents and Settings\Administrador\Escritorio\Sin título-1.gif">
            <a:hlinkClick r:id="" action="ppaction://hlinkshowjump?jump=firstslide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58082" y="5643578"/>
            <a:ext cx="428628" cy="599157"/>
          </a:xfrm>
          <a:prstGeom prst="rect">
            <a:avLst/>
          </a:prstGeom>
          <a:noFill/>
        </p:spPr>
      </p:pic>
      <p:sp>
        <p:nvSpPr>
          <p:cNvPr id="9" name="Text Box 7"/>
          <p:cNvSpPr txBox="1">
            <a:spLocks noChangeArrowheads="1"/>
          </p:cNvSpPr>
          <p:nvPr/>
        </p:nvSpPr>
        <p:spPr bwMode="auto">
          <a:xfrm>
            <a:off x="8001024" y="6215082"/>
            <a:ext cx="819126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SALIR</a:t>
            </a:r>
          </a:p>
        </p:txBody>
      </p:sp>
      <p:sp>
        <p:nvSpPr>
          <p:cNvPr id="10" name="Text Box 9"/>
          <p:cNvSpPr txBox="1">
            <a:spLocks noChangeArrowheads="1"/>
          </p:cNvSpPr>
          <p:nvPr/>
        </p:nvSpPr>
        <p:spPr bwMode="auto">
          <a:xfrm>
            <a:off x="7000892" y="6215082"/>
            <a:ext cx="115252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IR A MENÚ</a:t>
            </a:r>
          </a:p>
        </p:txBody>
      </p:sp>
    </p:spTree>
  </p:cSld>
  <p:clrMapOvr>
    <a:masterClrMapping/>
  </p:clrMapOvr>
  <p:transition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8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7" grpId="0"/>
      <p:bldP spid="48138" grpId="0"/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1" descr="C:\Documents and Settings\Administrador\Escritorio\ald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0178" name="Text Box 2"/>
          <p:cNvSpPr txBox="1">
            <a:spLocks noChangeArrowheads="1"/>
          </p:cNvSpPr>
          <p:nvPr/>
        </p:nvSpPr>
        <p:spPr bwMode="auto">
          <a:xfrm>
            <a:off x="755650" y="404813"/>
            <a:ext cx="7632700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I'm real nervous, but it sure is fun</a:t>
            </a:r>
            <a:r>
              <a:rPr lang="es-ES" sz="24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</a:t>
            </a:r>
            <a:r>
              <a:rPr lang="es-ES" sz="24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</a:t>
            </a:r>
            <a:r>
              <a:rPr lang="es-ES" sz="2400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</a:t>
            </a:r>
            <a:r>
              <a:rPr lang="es-E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Estoy </a:t>
            </a:r>
            <a:r>
              <a:rPr lang="es-ES" b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realmente nervioso, pero ciertamente es divertido</a:t>
            </a:r>
          </a:p>
        </p:txBody>
      </p:sp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500034" y="2428868"/>
            <a:ext cx="5214974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C'mon baby, you're driving me crazy</a:t>
            </a:r>
            <a:r>
              <a:rPr lang="en-US" sz="24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</a:t>
            </a:r>
            <a:r>
              <a:rPr lang="es-ES" dirty="0">
                <a:solidFill>
                  <a:srgbClr val="00FF00"/>
                </a:solidFill>
                <a:latin typeface="Lucida Calligraphy" pitchFamily="66" charset="0"/>
              </a:rPr>
              <a:t>¡</a:t>
            </a:r>
            <a:r>
              <a:rPr lang="es-ES" b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Vamos nena!, me estás volviendo loco</a:t>
            </a:r>
            <a:endParaRPr lang="en-US" b="1" dirty="0">
              <a:solidFill>
                <a:srgbClr val="00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5" name="Text Box 2"/>
          <p:cNvSpPr txBox="1">
            <a:spLocks noChangeArrowheads="1"/>
          </p:cNvSpPr>
          <p:nvPr/>
        </p:nvSpPr>
        <p:spPr bwMode="auto">
          <a:xfrm>
            <a:off x="2000232" y="4286256"/>
            <a:ext cx="5400675" cy="823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Goodness gracious!, great balls of fire</a:t>
            </a:r>
            <a:r>
              <a:rPr lang="en-US" sz="28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</a:t>
            </a:r>
            <a:r>
              <a:rPr lang="es-ES" b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¡Santo cielo! Grandes bolas de fuego</a:t>
            </a:r>
            <a:r>
              <a:rPr lang="en-US" b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</a:p>
        </p:txBody>
      </p:sp>
      <p:pic>
        <p:nvPicPr>
          <p:cNvPr id="7" name="Picture 10" descr="C:\Documents and Settings\Administrador\Escritorio\Sin título-1.gif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857884" y="5643578"/>
            <a:ext cx="428628" cy="599157"/>
          </a:xfrm>
          <a:prstGeom prst="rect">
            <a:avLst/>
          </a:prstGeom>
          <a:noFill/>
        </p:spPr>
      </p:pic>
      <p:pic>
        <p:nvPicPr>
          <p:cNvPr id="8" name="Picture 10" descr="C:\Documents and Settings\Administrador\Escritorio\Sin título-1.gif">
            <a:hlinkClick r:id="" action="ppaction://hlinkshowjump?jump=firstslide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929058" y="5643578"/>
            <a:ext cx="428628" cy="599157"/>
          </a:xfrm>
          <a:prstGeom prst="rect">
            <a:avLst/>
          </a:prstGeom>
          <a:noFill/>
        </p:spPr>
      </p:pic>
      <p:sp>
        <p:nvSpPr>
          <p:cNvPr id="9" name="Text Box 7"/>
          <p:cNvSpPr txBox="1">
            <a:spLocks noChangeArrowheads="1"/>
          </p:cNvSpPr>
          <p:nvPr/>
        </p:nvSpPr>
        <p:spPr bwMode="auto">
          <a:xfrm>
            <a:off x="5643570" y="6143644"/>
            <a:ext cx="819126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SALIR</a:t>
            </a:r>
          </a:p>
        </p:txBody>
      </p:sp>
      <p:sp>
        <p:nvSpPr>
          <p:cNvPr id="10" name="Text Box 9"/>
          <p:cNvSpPr txBox="1">
            <a:spLocks noChangeArrowheads="1"/>
          </p:cNvSpPr>
          <p:nvPr/>
        </p:nvSpPr>
        <p:spPr bwMode="auto">
          <a:xfrm>
            <a:off x="3643306" y="6143644"/>
            <a:ext cx="1009649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IR A MENÚ</a:t>
            </a:r>
          </a:p>
        </p:txBody>
      </p:sp>
      <p:pic>
        <p:nvPicPr>
          <p:cNvPr id="11" name="Picture 10" descr="C:\Documents and Settings\Administrador\Escritorio\Sin título-1.gif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929190" y="5643578"/>
            <a:ext cx="428628" cy="599157"/>
          </a:xfrm>
          <a:prstGeom prst="rect">
            <a:avLst/>
          </a:prstGeom>
          <a:noFill/>
        </p:spPr>
      </p:pic>
      <p:sp>
        <p:nvSpPr>
          <p:cNvPr id="12" name="Text Box 21"/>
          <p:cNvSpPr txBox="1">
            <a:spLocks noChangeArrowheads="1"/>
          </p:cNvSpPr>
          <p:nvPr/>
        </p:nvSpPr>
        <p:spPr bwMode="auto">
          <a:xfrm>
            <a:off x="4643438" y="6143644"/>
            <a:ext cx="1008063" cy="47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SIGUIENTE</a:t>
            </a:r>
          </a:p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CANCION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78" grpId="0"/>
      <p:bldP spid="4" grpId="0"/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Administrador\Escritorio\653201-800x600-mountain-do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ffectLst>
            <a:glow rad="228600">
              <a:srgbClr val="FF9900">
                <a:alpha val="40000"/>
              </a:srgbClr>
            </a:glow>
            <a:softEdge rad="127000"/>
          </a:effectLst>
        </p:spPr>
      </p:pic>
      <p:sp>
        <p:nvSpPr>
          <p:cNvPr id="26637" name="WordArt 13"/>
          <p:cNvSpPr>
            <a:spLocks noChangeArrowheads="1" noChangeShapeType="1" noTextEdit="1"/>
          </p:cNvSpPr>
          <p:nvPr/>
        </p:nvSpPr>
        <p:spPr bwMode="auto">
          <a:xfrm>
            <a:off x="5286380" y="1214422"/>
            <a:ext cx="2647950" cy="4286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n-US" b="1" kern="10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/>
              </a:rPr>
              <a:t>ELVIS PRESLEY</a:t>
            </a:r>
          </a:p>
        </p:txBody>
      </p:sp>
      <p:sp>
        <p:nvSpPr>
          <p:cNvPr id="26638" name="WordArt 14"/>
          <p:cNvSpPr>
            <a:spLocks noChangeArrowheads="1" noChangeShapeType="1" noTextEdit="1"/>
          </p:cNvSpPr>
          <p:nvPr/>
        </p:nvSpPr>
        <p:spPr bwMode="auto">
          <a:xfrm>
            <a:off x="5715008" y="2643182"/>
            <a:ext cx="1743075" cy="3619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n-US" sz="2000" b="1" kern="10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/>
              </a:rPr>
              <a:t>HOUND DOG</a:t>
            </a:r>
          </a:p>
        </p:txBody>
      </p:sp>
      <p:sp>
        <p:nvSpPr>
          <p:cNvPr id="26639" name="WordArt 15"/>
          <p:cNvSpPr>
            <a:spLocks noChangeArrowheads="1" noChangeShapeType="1" noTextEdit="1"/>
          </p:cNvSpPr>
          <p:nvPr/>
        </p:nvSpPr>
        <p:spPr bwMode="auto">
          <a:xfrm>
            <a:off x="6429388" y="3571876"/>
            <a:ext cx="304800" cy="1619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n-US" sz="900" b="1" kern="10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/>
              </a:rPr>
              <a:t>1957</a:t>
            </a:r>
          </a:p>
        </p:txBody>
      </p:sp>
      <p:sp>
        <p:nvSpPr>
          <p:cNvPr id="26640" name="WordArt 16"/>
          <p:cNvSpPr>
            <a:spLocks noChangeArrowheads="1" noChangeShapeType="1" noTextEdit="1"/>
          </p:cNvSpPr>
          <p:nvPr/>
        </p:nvSpPr>
        <p:spPr bwMode="auto">
          <a:xfrm>
            <a:off x="5929322" y="3214686"/>
            <a:ext cx="1362075" cy="2190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n-US" sz="1200" b="1" kern="10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/>
              </a:rPr>
              <a:t>PERRO DE CAZA</a:t>
            </a:r>
          </a:p>
        </p:txBody>
      </p:sp>
      <p:pic>
        <p:nvPicPr>
          <p:cNvPr id="2051" name="Picture 3" descr="C:\Documents and Settings\Administrador\Escritorio\Imagen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596" y="2285992"/>
            <a:ext cx="4652810" cy="3492509"/>
          </a:xfrm>
          <a:prstGeom prst="rect">
            <a:avLst/>
          </a:prstGeom>
          <a:noFill/>
          <a:effectLst>
            <a:glow rad="228600">
              <a:srgbClr val="FFFF00">
                <a:alpha val="40000"/>
              </a:srgbClr>
            </a:glow>
            <a:reflection blurRad="6350" stA="50000" endA="295" endPos="92000" dist="101600" dir="5400000" sy="-100000" algn="bl" rotWithShape="0"/>
          </a:effectLst>
          <a:scene3d>
            <a:camera prst="perspectiveContrastingRightFacing"/>
            <a:lightRig rig="threePt" dir="t"/>
          </a:scene3d>
          <a:sp3d>
            <a:bevelT prst="slope"/>
          </a:sp3d>
        </p:spPr>
      </p:pic>
      <p:pic>
        <p:nvPicPr>
          <p:cNvPr id="9" name="Picture 10" descr="C:\Documents and Settings\Administrador\Escritorio\Sin título-1.gif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215338" y="5643578"/>
            <a:ext cx="428628" cy="599157"/>
          </a:xfrm>
          <a:prstGeom prst="rect">
            <a:avLst/>
          </a:prstGeom>
          <a:noFill/>
        </p:spPr>
      </p:pic>
      <p:pic>
        <p:nvPicPr>
          <p:cNvPr id="10" name="Picture 10" descr="C:\Documents and Settings\Administrador\Escritorio\Sin título-1.gif">
            <a:hlinkClick r:id="" action="ppaction://hlinkshowjump?jump=firstslide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358082" y="5643578"/>
            <a:ext cx="428628" cy="599157"/>
          </a:xfrm>
          <a:prstGeom prst="rect">
            <a:avLst/>
          </a:prstGeom>
          <a:noFill/>
        </p:spPr>
      </p:pic>
      <p:sp>
        <p:nvSpPr>
          <p:cNvPr id="11" name="Text Box 7"/>
          <p:cNvSpPr txBox="1">
            <a:spLocks noChangeArrowheads="1"/>
          </p:cNvSpPr>
          <p:nvPr/>
        </p:nvSpPr>
        <p:spPr bwMode="auto">
          <a:xfrm>
            <a:off x="8001024" y="6215082"/>
            <a:ext cx="819126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00FF00"/>
                </a:solidFill>
                <a:latin typeface="Comic Sans MS" pitchFamily="66" charset="0"/>
              </a:rPr>
              <a:t>SALIR</a:t>
            </a:r>
          </a:p>
        </p:txBody>
      </p:sp>
      <p:sp>
        <p:nvSpPr>
          <p:cNvPr id="12" name="Text Box 9"/>
          <p:cNvSpPr txBox="1">
            <a:spLocks noChangeArrowheads="1"/>
          </p:cNvSpPr>
          <p:nvPr/>
        </p:nvSpPr>
        <p:spPr bwMode="auto">
          <a:xfrm>
            <a:off x="7000892" y="6215082"/>
            <a:ext cx="115252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00FF00"/>
                </a:solidFill>
                <a:latin typeface="Comic Sans MS" pitchFamily="66" charset="0"/>
              </a:rPr>
              <a:t>IR A MENÚ</a:t>
            </a:r>
          </a:p>
        </p:txBody>
      </p:sp>
      <p:pic>
        <p:nvPicPr>
          <p:cNvPr id="13" name="Picture 10" descr="C:\Documents and Settings\Administrador\Escritorio\Sin título-1.gif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500826" y="5643578"/>
            <a:ext cx="428628" cy="599157"/>
          </a:xfrm>
          <a:prstGeom prst="rect">
            <a:avLst/>
          </a:prstGeom>
          <a:noFill/>
        </p:spPr>
      </p:pic>
      <p:sp>
        <p:nvSpPr>
          <p:cNvPr id="14" name="13 CuadroTexto"/>
          <p:cNvSpPr txBox="1"/>
          <p:nvPr/>
        </p:nvSpPr>
        <p:spPr>
          <a:xfrm>
            <a:off x="6215074" y="6143644"/>
            <a:ext cx="10001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000" b="1" i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OÍR MELODÍA</a:t>
            </a:r>
            <a:endParaRPr lang="en-US" sz="1000" b="1" i="1" dirty="0">
              <a:solidFill>
                <a:srgbClr val="00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Elvis Presley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2532" name="Text Box 4"/>
          <p:cNvSpPr txBox="1">
            <a:spLocks noChangeArrowheads="1"/>
          </p:cNvSpPr>
          <p:nvPr/>
        </p:nvSpPr>
        <p:spPr bwMode="auto">
          <a:xfrm>
            <a:off x="1714480" y="428604"/>
            <a:ext cx="5357850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You ain't nothin' but a hound dog</a:t>
            </a:r>
            <a:r>
              <a:rPr lang="en-US" sz="200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</a:t>
            </a:r>
            <a:r>
              <a:rPr lang="es-ES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Tú no eres nada excepto un perro de caza </a:t>
            </a:r>
          </a:p>
        </p:txBody>
      </p:sp>
      <p:sp>
        <p:nvSpPr>
          <p:cNvPr id="22542" name="Text Box 14"/>
          <p:cNvSpPr txBox="1">
            <a:spLocks noChangeArrowheads="1"/>
          </p:cNvSpPr>
          <p:nvPr/>
        </p:nvSpPr>
        <p:spPr bwMode="auto">
          <a:xfrm>
            <a:off x="5286380" y="1643050"/>
            <a:ext cx="3313113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cryin' all the time</a:t>
            </a:r>
            <a:r>
              <a:rPr lang="es-ES" sz="2000" dirty="0">
                <a:solidFill>
                  <a:srgbClr val="FFFF00"/>
                </a:solidFill>
                <a:latin typeface="Lucida Calligraphy" pitchFamily="66" charset="0"/>
              </a:rPr>
              <a:t> </a:t>
            </a:r>
            <a:r>
              <a:rPr lang="es-ES" sz="2000" dirty="0">
                <a:solidFill>
                  <a:srgbClr val="FF0000"/>
                </a:solidFill>
                <a:latin typeface="Lucida Calligraphy" pitchFamily="66" charset="0"/>
              </a:rPr>
              <a:t> </a:t>
            </a:r>
            <a:r>
              <a:rPr lang="es-E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</a:t>
            </a:r>
            <a:r>
              <a:rPr lang="es-ES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llorando todo el tiempo</a:t>
            </a:r>
          </a:p>
        </p:txBody>
      </p:sp>
      <p:pic>
        <p:nvPicPr>
          <p:cNvPr id="5" name="Picture 10" descr="C:\Documents and Settings\Administrador\Escritorio\Sin título-1.gif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215338" y="5643578"/>
            <a:ext cx="428628" cy="599157"/>
          </a:xfrm>
          <a:prstGeom prst="rect">
            <a:avLst/>
          </a:prstGeom>
          <a:noFill/>
        </p:spPr>
      </p:pic>
      <p:pic>
        <p:nvPicPr>
          <p:cNvPr id="6" name="Picture 10" descr="C:\Documents and Settings\Administrador\Escritorio\Sin título-1.gif">
            <a:hlinkClick r:id="" action="ppaction://hlinkshowjump?jump=firstslide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358082" y="5643578"/>
            <a:ext cx="428628" cy="599157"/>
          </a:xfrm>
          <a:prstGeom prst="rect">
            <a:avLst/>
          </a:prstGeom>
          <a:noFill/>
        </p:spPr>
      </p:pic>
      <p:sp>
        <p:nvSpPr>
          <p:cNvPr id="7" name="Text Box 7"/>
          <p:cNvSpPr txBox="1">
            <a:spLocks noChangeArrowheads="1"/>
          </p:cNvSpPr>
          <p:nvPr/>
        </p:nvSpPr>
        <p:spPr bwMode="auto">
          <a:xfrm>
            <a:off x="8001024" y="6215082"/>
            <a:ext cx="819126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SALIR</a:t>
            </a:r>
          </a:p>
        </p:txBody>
      </p:sp>
      <p:sp>
        <p:nvSpPr>
          <p:cNvPr id="8" name="Text Box 9"/>
          <p:cNvSpPr txBox="1">
            <a:spLocks noChangeArrowheads="1"/>
          </p:cNvSpPr>
          <p:nvPr/>
        </p:nvSpPr>
        <p:spPr bwMode="auto">
          <a:xfrm>
            <a:off x="7000892" y="6215082"/>
            <a:ext cx="115252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IR A MENÚ</a:t>
            </a:r>
          </a:p>
        </p:txBody>
      </p:sp>
    </p:spTree>
  </p:cSld>
  <p:clrMapOvr>
    <a:masterClrMapping/>
  </p:clrMapOvr>
  <p:transition advClick="0" advTm="5200">
    <p:sndAc>
      <p:stSnd>
        <p:snd r:embed="rId2" name="Elvis_Presley_-_Hound_Dog_(Studio_Version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5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2" grpId="0"/>
      <p:bldP spid="2254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Elvis Presley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3556" name="Text Box 4"/>
          <p:cNvSpPr txBox="1">
            <a:spLocks noChangeArrowheads="1"/>
          </p:cNvSpPr>
          <p:nvPr/>
        </p:nvSpPr>
        <p:spPr bwMode="auto">
          <a:xfrm>
            <a:off x="2428860" y="571480"/>
            <a:ext cx="6240485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You ain't nothin' but a hound dog</a:t>
            </a:r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</a:t>
            </a:r>
            <a:r>
              <a:rPr lang="en-US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</a:t>
            </a:r>
            <a:r>
              <a:rPr lang="es-ES" sz="1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 ú </a:t>
            </a:r>
            <a:r>
              <a:rPr lang="es-ES" sz="1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no eres </a:t>
            </a:r>
            <a:r>
              <a:rPr lang="es-ES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nada excepto un perro de caza</a:t>
            </a:r>
            <a:r>
              <a:rPr lang="en-US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  <a:endParaRPr lang="es-ES" sz="1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3562" name="Text Box 10"/>
          <p:cNvSpPr txBox="1">
            <a:spLocks noChangeArrowheads="1"/>
          </p:cNvSpPr>
          <p:nvPr/>
        </p:nvSpPr>
        <p:spPr bwMode="auto">
          <a:xfrm>
            <a:off x="5143504" y="1857364"/>
            <a:ext cx="3097213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cryin' all the time</a:t>
            </a:r>
            <a:r>
              <a:rPr lang="en-U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</a:t>
            </a:r>
            <a:r>
              <a:rPr lang="es-ES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llorando todo el tiempo</a:t>
            </a:r>
          </a:p>
        </p:txBody>
      </p:sp>
      <p:pic>
        <p:nvPicPr>
          <p:cNvPr id="5" name="Picture 10" descr="C:\Documents and Settings\Administrador\Escritorio\Sin título-1.gif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215338" y="5643578"/>
            <a:ext cx="428628" cy="599157"/>
          </a:xfrm>
          <a:prstGeom prst="rect">
            <a:avLst/>
          </a:prstGeom>
          <a:noFill/>
        </p:spPr>
      </p:pic>
      <p:pic>
        <p:nvPicPr>
          <p:cNvPr id="6" name="Picture 10" descr="C:\Documents and Settings\Administrador\Escritorio\Sin título-1.gif">
            <a:hlinkClick r:id="" action="ppaction://hlinkshowjump?jump=firstslide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58082" y="5643578"/>
            <a:ext cx="428628" cy="599157"/>
          </a:xfrm>
          <a:prstGeom prst="rect">
            <a:avLst/>
          </a:prstGeom>
          <a:noFill/>
        </p:spPr>
      </p:pic>
      <p:sp>
        <p:nvSpPr>
          <p:cNvPr id="7" name="Text Box 7"/>
          <p:cNvSpPr txBox="1">
            <a:spLocks noChangeArrowheads="1"/>
          </p:cNvSpPr>
          <p:nvPr/>
        </p:nvSpPr>
        <p:spPr bwMode="auto">
          <a:xfrm>
            <a:off x="8001024" y="6215082"/>
            <a:ext cx="819126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SALIR</a:t>
            </a:r>
          </a:p>
        </p:txBody>
      </p:sp>
      <p:sp>
        <p:nvSpPr>
          <p:cNvPr id="8" name="Text Box 9"/>
          <p:cNvSpPr txBox="1">
            <a:spLocks noChangeArrowheads="1"/>
          </p:cNvSpPr>
          <p:nvPr/>
        </p:nvSpPr>
        <p:spPr bwMode="auto">
          <a:xfrm>
            <a:off x="7000892" y="6215082"/>
            <a:ext cx="115252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IR A MENÚ</a:t>
            </a:r>
          </a:p>
        </p:txBody>
      </p:sp>
    </p:spTree>
  </p:cSld>
  <p:clrMapOvr>
    <a:masterClrMapping/>
  </p:clrMapOvr>
  <p:transition advClick="0" advTm="5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35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6" grpId="0"/>
      <p:bldP spid="2356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80" name="Text Box 4"/>
          <p:cNvSpPr txBox="1">
            <a:spLocks noChangeArrowheads="1"/>
          </p:cNvSpPr>
          <p:nvPr/>
        </p:nvSpPr>
        <p:spPr bwMode="auto">
          <a:xfrm>
            <a:off x="1042988" y="620713"/>
            <a:ext cx="698500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sz="2800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pic>
        <p:nvPicPr>
          <p:cNvPr id="16386" name="Picture 2" descr="Elvis Presley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3999" cy="6858000"/>
          </a:xfrm>
          <a:prstGeom prst="rect">
            <a:avLst/>
          </a:prstGeom>
          <a:noFill/>
        </p:spPr>
      </p:pic>
      <p:sp>
        <p:nvSpPr>
          <p:cNvPr id="24581" name="Text Box 5"/>
          <p:cNvSpPr txBox="1">
            <a:spLocks noChangeArrowheads="1"/>
          </p:cNvSpPr>
          <p:nvPr/>
        </p:nvSpPr>
        <p:spPr bwMode="auto">
          <a:xfrm>
            <a:off x="2071670" y="571480"/>
            <a:ext cx="5286380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Well, you ain't never caught a rabbit</a:t>
            </a:r>
            <a:r>
              <a:rPr lang="en-US" sz="20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</a:t>
            </a:r>
            <a:r>
              <a:rPr lang="es-ES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Bien, tú nunca cazaste un conejo</a:t>
            </a:r>
            <a:r>
              <a:rPr lang="es-ES" sz="1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</a:p>
        </p:txBody>
      </p:sp>
      <p:sp>
        <p:nvSpPr>
          <p:cNvPr id="24588" name="Text Box 12"/>
          <p:cNvSpPr txBox="1">
            <a:spLocks noChangeArrowheads="1"/>
          </p:cNvSpPr>
          <p:nvPr/>
        </p:nvSpPr>
        <p:spPr bwMode="auto">
          <a:xfrm>
            <a:off x="4286248" y="2500306"/>
            <a:ext cx="4606927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and you ain't no friend of mine</a:t>
            </a:r>
            <a:r>
              <a:rPr lang="es-ES" sz="20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r>
              <a:rPr lang="es-E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</a:t>
            </a:r>
            <a:r>
              <a:rPr lang="es-ES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y </a:t>
            </a:r>
            <a:r>
              <a:rPr lang="es-ES" sz="1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no </a:t>
            </a:r>
            <a:r>
              <a:rPr lang="es-ES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eres </a:t>
            </a:r>
            <a:r>
              <a:rPr lang="es-ES" sz="1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mi amigo </a:t>
            </a:r>
            <a:endParaRPr lang="es-ES" sz="1800" b="1" dirty="0">
              <a:effectLst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6" name="Picture 10" descr="C:\Documents and Settings\Administrador\Escritorio\Sin título-1.gif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215338" y="5643578"/>
            <a:ext cx="428628" cy="599157"/>
          </a:xfrm>
          <a:prstGeom prst="rect">
            <a:avLst/>
          </a:prstGeom>
          <a:noFill/>
        </p:spPr>
      </p:pic>
      <p:pic>
        <p:nvPicPr>
          <p:cNvPr id="7" name="Picture 10" descr="C:\Documents and Settings\Administrador\Escritorio\Sin título-1.gif">
            <a:hlinkClick r:id="" action="ppaction://hlinkshowjump?jump=firstslide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58082" y="5643578"/>
            <a:ext cx="428628" cy="599157"/>
          </a:xfrm>
          <a:prstGeom prst="rect">
            <a:avLst/>
          </a:prstGeom>
          <a:noFill/>
        </p:spPr>
      </p:pic>
      <p:sp>
        <p:nvSpPr>
          <p:cNvPr id="8" name="Text Box 7"/>
          <p:cNvSpPr txBox="1">
            <a:spLocks noChangeArrowheads="1"/>
          </p:cNvSpPr>
          <p:nvPr/>
        </p:nvSpPr>
        <p:spPr bwMode="auto">
          <a:xfrm>
            <a:off x="8001024" y="6215082"/>
            <a:ext cx="819126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SALIR</a:t>
            </a:r>
          </a:p>
        </p:txBody>
      </p:sp>
      <p:sp>
        <p:nvSpPr>
          <p:cNvPr id="9" name="Text Box 9"/>
          <p:cNvSpPr txBox="1">
            <a:spLocks noChangeArrowheads="1"/>
          </p:cNvSpPr>
          <p:nvPr/>
        </p:nvSpPr>
        <p:spPr bwMode="auto">
          <a:xfrm>
            <a:off x="7000892" y="6215082"/>
            <a:ext cx="115252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IR A MENÚ</a:t>
            </a:r>
          </a:p>
        </p:txBody>
      </p:sp>
    </p:spTree>
  </p:cSld>
  <p:clrMapOvr>
    <a:masterClrMapping/>
  </p:clrMapOvr>
  <p:transition advClick="0" advTm="52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45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1" grpId="0"/>
      <p:bldP spid="2458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Elvis Presley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7652" name="Text Box 4"/>
          <p:cNvSpPr txBox="1">
            <a:spLocks noChangeArrowheads="1"/>
          </p:cNvSpPr>
          <p:nvPr/>
        </p:nvSpPr>
        <p:spPr bwMode="auto">
          <a:xfrm>
            <a:off x="714348" y="714356"/>
            <a:ext cx="5073651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Well they said you was high-classed</a:t>
            </a:r>
            <a:r>
              <a:rPr 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</a:t>
            </a:r>
            <a:r>
              <a:rPr lang="es-ES" sz="1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Bien, ellos dijeron que eras de clase alta </a:t>
            </a:r>
            <a:endParaRPr lang="en-US" sz="18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7656" name="Text Box 8"/>
          <p:cNvSpPr txBox="1">
            <a:spLocks noChangeArrowheads="1"/>
          </p:cNvSpPr>
          <p:nvPr/>
        </p:nvSpPr>
        <p:spPr bwMode="auto">
          <a:xfrm>
            <a:off x="971550" y="5516563"/>
            <a:ext cx="67691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PE" sz="2000" dirty="0">
                <a:solidFill>
                  <a:schemeClr val="bg1"/>
                </a:solidFill>
                <a:effectLst/>
              </a:rPr>
              <a:t>  </a:t>
            </a:r>
            <a:endParaRPr lang="es-ES" sz="2000" dirty="0">
              <a:solidFill>
                <a:schemeClr val="bg1"/>
              </a:solidFill>
              <a:effectLst/>
            </a:endParaRPr>
          </a:p>
        </p:txBody>
      </p:sp>
      <p:sp>
        <p:nvSpPr>
          <p:cNvPr id="27658" name="Text Box 10"/>
          <p:cNvSpPr txBox="1">
            <a:spLocks noChangeArrowheads="1"/>
          </p:cNvSpPr>
          <p:nvPr/>
        </p:nvSpPr>
        <p:spPr bwMode="auto">
          <a:xfrm>
            <a:off x="1071538" y="1928802"/>
            <a:ext cx="4108449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well, that was just a lie</a:t>
            </a:r>
            <a:r>
              <a:rPr 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</a:t>
            </a:r>
            <a:r>
              <a:rPr lang="es-ES" sz="1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bien, eso era </a:t>
            </a:r>
            <a:r>
              <a:rPr lang="es-ES" sz="1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sólo </a:t>
            </a:r>
            <a:r>
              <a:rPr lang="es-ES" sz="1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una mentira</a:t>
            </a:r>
          </a:p>
        </p:txBody>
      </p:sp>
      <p:pic>
        <p:nvPicPr>
          <p:cNvPr id="6" name="Picture 10" descr="C:\Documents and Settings\Administrador\Escritorio\Sin título-1.gif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215338" y="5643578"/>
            <a:ext cx="428628" cy="599157"/>
          </a:xfrm>
          <a:prstGeom prst="rect">
            <a:avLst/>
          </a:prstGeom>
          <a:noFill/>
        </p:spPr>
      </p:pic>
      <p:pic>
        <p:nvPicPr>
          <p:cNvPr id="7" name="Picture 10" descr="C:\Documents and Settings\Administrador\Escritorio\Sin título-1.gif">
            <a:hlinkClick r:id="" action="ppaction://hlinkshowjump?jump=firstslide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58082" y="5643578"/>
            <a:ext cx="428628" cy="599157"/>
          </a:xfrm>
          <a:prstGeom prst="rect">
            <a:avLst/>
          </a:prstGeom>
          <a:noFill/>
        </p:spPr>
      </p:pic>
      <p:sp>
        <p:nvSpPr>
          <p:cNvPr id="8" name="Text Box 7"/>
          <p:cNvSpPr txBox="1">
            <a:spLocks noChangeArrowheads="1"/>
          </p:cNvSpPr>
          <p:nvPr/>
        </p:nvSpPr>
        <p:spPr bwMode="auto">
          <a:xfrm>
            <a:off x="8001024" y="6215082"/>
            <a:ext cx="819126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SALIR</a:t>
            </a:r>
          </a:p>
        </p:txBody>
      </p:sp>
      <p:sp>
        <p:nvSpPr>
          <p:cNvPr id="9" name="Text Box 9"/>
          <p:cNvSpPr txBox="1">
            <a:spLocks noChangeArrowheads="1"/>
          </p:cNvSpPr>
          <p:nvPr/>
        </p:nvSpPr>
        <p:spPr bwMode="auto">
          <a:xfrm>
            <a:off x="7000892" y="6215082"/>
            <a:ext cx="115252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IR A MENÚ</a:t>
            </a:r>
          </a:p>
        </p:txBody>
      </p:sp>
    </p:spTree>
  </p:cSld>
  <p:clrMapOvr>
    <a:masterClrMapping/>
  </p:clrMapOvr>
  <p:transition advClick="0" advTm="52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76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2" grpId="0"/>
      <p:bldP spid="2765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Elvis Presley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28676" name="Text Box 4"/>
          <p:cNvSpPr txBox="1">
            <a:spLocks noChangeArrowheads="1"/>
          </p:cNvSpPr>
          <p:nvPr/>
        </p:nvSpPr>
        <p:spPr bwMode="auto">
          <a:xfrm>
            <a:off x="2428860" y="3500438"/>
            <a:ext cx="5073652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Yeah they said you was high-classed</a:t>
            </a:r>
            <a:r>
              <a:rPr lang="en-US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</a:t>
            </a:r>
            <a:r>
              <a:rPr lang="es-ES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Sí, ellos dijeron que eras de clase alta </a:t>
            </a:r>
          </a:p>
        </p:txBody>
      </p:sp>
      <p:sp>
        <p:nvSpPr>
          <p:cNvPr id="28684" name="Text Box 12"/>
          <p:cNvSpPr txBox="1">
            <a:spLocks noChangeArrowheads="1"/>
          </p:cNvSpPr>
          <p:nvPr/>
        </p:nvSpPr>
        <p:spPr bwMode="auto">
          <a:xfrm>
            <a:off x="4572000" y="4643446"/>
            <a:ext cx="4143372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well, that was just a lie</a:t>
            </a:r>
            <a:r>
              <a:rPr lang="en-US" sz="2000" dirty="0">
                <a:solidFill>
                  <a:srgbClr val="FFFF00"/>
                </a:solidFill>
                <a:latin typeface="Lucida Calligraphy" pitchFamily="66" charset="0"/>
              </a:rPr>
              <a:t> </a:t>
            </a:r>
            <a:r>
              <a:rPr lang="en-US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</a:t>
            </a:r>
            <a:r>
              <a:rPr lang="es-ES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bien, eso era </a:t>
            </a:r>
            <a:r>
              <a:rPr lang="es-ES" sz="1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sólo </a:t>
            </a:r>
            <a:r>
              <a:rPr lang="es-ES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una mentira</a:t>
            </a:r>
            <a:r>
              <a:rPr lang="en-US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  <a:endParaRPr lang="es-ES" sz="1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5" name="Picture 10" descr="C:\Documents and Settings\Administrador\Escritorio\Sin título-1.gif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215338" y="5643578"/>
            <a:ext cx="428628" cy="599157"/>
          </a:xfrm>
          <a:prstGeom prst="rect">
            <a:avLst/>
          </a:prstGeom>
          <a:noFill/>
        </p:spPr>
      </p:pic>
      <p:pic>
        <p:nvPicPr>
          <p:cNvPr id="6" name="Picture 10" descr="C:\Documents and Settings\Administrador\Escritorio\Sin título-1.gif">
            <a:hlinkClick r:id="" action="ppaction://hlinkshowjump?jump=firstslide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58082" y="5643578"/>
            <a:ext cx="428628" cy="599157"/>
          </a:xfrm>
          <a:prstGeom prst="rect">
            <a:avLst/>
          </a:prstGeom>
          <a:noFill/>
        </p:spPr>
      </p:pic>
      <p:sp>
        <p:nvSpPr>
          <p:cNvPr id="7" name="Text Box 7"/>
          <p:cNvSpPr txBox="1">
            <a:spLocks noChangeArrowheads="1"/>
          </p:cNvSpPr>
          <p:nvPr/>
        </p:nvSpPr>
        <p:spPr bwMode="auto">
          <a:xfrm>
            <a:off x="8001024" y="6215082"/>
            <a:ext cx="819126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SALIR</a:t>
            </a:r>
          </a:p>
        </p:txBody>
      </p:sp>
      <p:sp>
        <p:nvSpPr>
          <p:cNvPr id="8" name="Text Box 9"/>
          <p:cNvSpPr txBox="1">
            <a:spLocks noChangeArrowheads="1"/>
          </p:cNvSpPr>
          <p:nvPr/>
        </p:nvSpPr>
        <p:spPr bwMode="auto">
          <a:xfrm>
            <a:off x="7000892" y="6215082"/>
            <a:ext cx="115252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IR A MENÚ</a:t>
            </a:r>
          </a:p>
        </p:txBody>
      </p:sp>
    </p:spTree>
  </p:cSld>
  <p:clrMapOvr>
    <a:masterClrMapping/>
  </p:clrMapOvr>
  <p:transition advClick="0" advTm="53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86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6" grpId="0"/>
      <p:bldP spid="2868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0" name="Text Box 4"/>
          <p:cNvSpPr txBox="1">
            <a:spLocks noChangeArrowheads="1"/>
          </p:cNvSpPr>
          <p:nvPr/>
        </p:nvSpPr>
        <p:spPr bwMode="auto">
          <a:xfrm>
            <a:off x="971550" y="765175"/>
            <a:ext cx="72009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sz="2800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pic>
        <p:nvPicPr>
          <p:cNvPr id="13314" name="Picture 2" descr="Elvis Presley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285720" y="857232"/>
            <a:ext cx="5464183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Well, you ain't never caught a rabbit</a:t>
            </a: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</a:t>
            </a:r>
            <a:r>
              <a:rPr lang="es-ES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Bien, tú nunca cazaste un conejo </a:t>
            </a:r>
            <a:endParaRPr lang="en-US" sz="1800" b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9707" name="Text Box 11"/>
          <p:cNvSpPr txBox="1">
            <a:spLocks noChangeArrowheads="1"/>
          </p:cNvSpPr>
          <p:nvPr/>
        </p:nvSpPr>
        <p:spPr bwMode="auto">
          <a:xfrm>
            <a:off x="714348" y="2214554"/>
            <a:ext cx="4605341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and you ain't no friend of mine</a:t>
            </a: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</a:t>
            </a:r>
            <a:r>
              <a:rPr lang="es-ES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y </a:t>
            </a:r>
            <a:r>
              <a:rPr lang="es-ES" sz="1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no </a:t>
            </a:r>
            <a:r>
              <a:rPr lang="es-ES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eres </a:t>
            </a:r>
            <a:r>
              <a:rPr lang="es-ES" sz="1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mi amigo </a:t>
            </a:r>
            <a:r>
              <a:rPr lang="en-US" sz="1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endParaRPr lang="es-ES" sz="1800" b="1" dirty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6" name="Picture 10" descr="C:\Documents and Settings\Administrador\Escritorio\Sin título-1.gif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215338" y="5643578"/>
            <a:ext cx="428628" cy="599157"/>
          </a:xfrm>
          <a:prstGeom prst="rect">
            <a:avLst/>
          </a:prstGeom>
          <a:noFill/>
        </p:spPr>
      </p:pic>
      <p:pic>
        <p:nvPicPr>
          <p:cNvPr id="7" name="Picture 10" descr="C:\Documents and Settings\Administrador\Escritorio\Sin título-1.gif">
            <a:hlinkClick r:id="" action="ppaction://hlinkshowjump?jump=firstslide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58082" y="5643578"/>
            <a:ext cx="428628" cy="599157"/>
          </a:xfrm>
          <a:prstGeom prst="rect">
            <a:avLst/>
          </a:prstGeom>
          <a:noFill/>
        </p:spPr>
      </p:pic>
      <p:sp>
        <p:nvSpPr>
          <p:cNvPr id="8" name="Text Box 7"/>
          <p:cNvSpPr txBox="1">
            <a:spLocks noChangeArrowheads="1"/>
          </p:cNvSpPr>
          <p:nvPr/>
        </p:nvSpPr>
        <p:spPr bwMode="auto">
          <a:xfrm>
            <a:off x="8001024" y="6215082"/>
            <a:ext cx="819126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SALIR</a:t>
            </a:r>
          </a:p>
        </p:txBody>
      </p:sp>
      <p:sp>
        <p:nvSpPr>
          <p:cNvPr id="9" name="Text Box 9"/>
          <p:cNvSpPr txBox="1">
            <a:spLocks noChangeArrowheads="1"/>
          </p:cNvSpPr>
          <p:nvPr/>
        </p:nvSpPr>
        <p:spPr bwMode="auto">
          <a:xfrm>
            <a:off x="7000892" y="6215082"/>
            <a:ext cx="115252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IR A MENÚ</a:t>
            </a:r>
          </a:p>
        </p:txBody>
      </p:sp>
    </p:spTree>
  </p:cSld>
  <p:clrMapOvr>
    <a:masterClrMapping/>
  </p:clrMapOvr>
  <p:transition advClick="0" advTm="5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97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1" grpId="0"/>
      <p:bldP spid="2970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istrador\Escritorio\1086288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3796" name="Text Box 4"/>
          <p:cNvSpPr txBox="1">
            <a:spLocks noChangeArrowheads="1"/>
          </p:cNvSpPr>
          <p:nvPr/>
        </p:nvSpPr>
        <p:spPr bwMode="auto">
          <a:xfrm>
            <a:off x="3214678" y="1785926"/>
            <a:ext cx="5643570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You ain't nothin' but a hound dog</a:t>
            </a:r>
            <a:r>
              <a:rPr lang="en-US" sz="2000" dirty="0">
                <a:solidFill>
                  <a:schemeClr val="bg1"/>
                </a:solidFill>
                <a:latin typeface="Lucida Calligraphy" pitchFamily="66" charset="0"/>
              </a:rPr>
              <a:t> </a:t>
            </a:r>
            <a:r>
              <a:rPr lang="en-U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</a:t>
            </a:r>
            <a:r>
              <a:rPr lang="es-ES" sz="1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Tú no eres nada, excepto un perro de caza </a:t>
            </a:r>
          </a:p>
        </p:txBody>
      </p:sp>
      <p:sp>
        <p:nvSpPr>
          <p:cNvPr id="33804" name="Text Box 12"/>
          <p:cNvSpPr txBox="1">
            <a:spLocks noChangeArrowheads="1"/>
          </p:cNvSpPr>
          <p:nvPr/>
        </p:nvSpPr>
        <p:spPr bwMode="auto">
          <a:xfrm>
            <a:off x="4714876" y="2786058"/>
            <a:ext cx="3457575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cryin' all the time</a:t>
            </a:r>
            <a:r>
              <a:rPr lang="es-E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</a:t>
            </a:r>
            <a:r>
              <a:rPr lang="es-ES" sz="1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llorando todo el tiempo</a:t>
            </a:r>
          </a:p>
        </p:txBody>
      </p:sp>
      <p:pic>
        <p:nvPicPr>
          <p:cNvPr id="5" name="Picture 10" descr="C:\Documents and Settings\Administrador\Escritorio\Sin título-1.gif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215338" y="5643578"/>
            <a:ext cx="428628" cy="599157"/>
          </a:xfrm>
          <a:prstGeom prst="rect">
            <a:avLst/>
          </a:prstGeom>
          <a:noFill/>
        </p:spPr>
      </p:pic>
      <p:pic>
        <p:nvPicPr>
          <p:cNvPr id="6" name="Picture 10" descr="C:\Documents and Settings\Administrador\Escritorio\Sin título-1.gif">
            <a:hlinkClick r:id="" action="ppaction://hlinkshowjump?jump=firstslide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58082" y="5643578"/>
            <a:ext cx="428628" cy="599157"/>
          </a:xfrm>
          <a:prstGeom prst="rect">
            <a:avLst/>
          </a:prstGeom>
          <a:noFill/>
        </p:spPr>
      </p:pic>
      <p:sp>
        <p:nvSpPr>
          <p:cNvPr id="7" name="Text Box 7"/>
          <p:cNvSpPr txBox="1">
            <a:spLocks noChangeArrowheads="1"/>
          </p:cNvSpPr>
          <p:nvPr/>
        </p:nvSpPr>
        <p:spPr bwMode="auto">
          <a:xfrm>
            <a:off x="8001024" y="6215082"/>
            <a:ext cx="819126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SALIR</a:t>
            </a:r>
          </a:p>
        </p:txBody>
      </p:sp>
      <p:sp>
        <p:nvSpPr>
          <p:cNvPr id="8" name="Text Box 9"/>
          <p:cNvSpPr txBox="1">
            <a:spLocks noChangeArrowheads="1"/>
          </p:cNvSpPr>
          <p:nvPr/>
        </p:nvSpPr>
        <p:spPr bwMode="auto">
          <a:xfrm>
            <a:off x="7000892" y="6215082"/>
            <a:ext cx="115252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IR A MENÚ</a:t>
            </a:r>
          </a:p>
        </p:txBody>
      </p:sp>
    </p:spTree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38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6" grpId="0"/>
      <p:bldP spid="3380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Administrador\Escritorio\600180-800x600-elvis_presley_35107-800x6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4824" name="Text Box 8"/>
          <p:cNvSpPr txBox="1">
            <a:spLocks noChangeArrowheads="1"/>
          </p:cNvSpPr>
          <p:nvPr/>
        </p:nvSpPr>
        <p:spPr bwMode="auto">
          <a:xfrm>
            <a:off x="1714480" y="357166"/>
            <a:ext cx="5864229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You ain't nothin' but a hound dog</a:t>
            </a:r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</a:t>
            </a:r>
            <a:r>
              <a:rPr lang="es-ES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Tú no eres nada, excepto un perro de caza </a:t>
            </a:r>
          </a:p>
        </p:txBody>
      </p:sp>
      <p:sp>
        <p:nvSpPr>
          <p:cNvPr id="34825" name="Text Box 9"/>
          <p:cNvSpPr txBox="1">
            <a:spLocks noChangeArrowheads="1"/>
          </p:cNvSpPr>
          <p:nvPr/>
        </p:nvSpPr>
        <p:spPr bwMode="auto">
          <a:xfrm>
            <a:off x="5572132" y="1714488"/>
            <a:ext cx="3025775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cryin' all the time</a:t>
            </a:r>
            <a:r>
              <a:rPr lang="es-E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  <a:r>
              <a:rPr lang="es-ES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</a:t>
            </a:r>
            <a:r>
              <a:rPr lang="es-ES" sz="1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llorando </a:t>
            </a:r>
            <a:r>
              <a:rPr lang="es-ES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todo el tiempo</a:t>
            </a:r>
          </a:p>
        </p:txBody>
      </p:sp>
      <p:pic>
        <p:nvPicPr>
          <p:cNvPr id="5" name="Picture 10" descr="C:\Documents and Settings\Administrador\Escritorio\Sin título-1.gif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215338" y="5643578"/>
            <a:ext cx="428628" cy="599157"/>
          </a:xfrm>
          <a:prstGeom prst="rect">
            <a:avLst/>
          </a:prstGeom>
          <a:noFill/>
        </p:spPr>
      </p:pic>
      <p:pic>
        <p:nvPicPr>
          <p:cNvPr id="6" name="Picture 10" descr="C:\Documents and Settings\Administrador\Escritorio\Sin título-1.gif">
            <a:hlinkClick r:id="" action="ppaction://hlinkshowjump?jump=firstslide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58082" y="5643578"/>
            <a:ext cx="428628" cy="599157"/>
          </a:xfrm>
          <a:prstGeom prst="rect">
            <a:avLst/>
          </a:prstGeom>
          <a:noFill/>
        </p:spPr>
      </p:pic>
      <p:sp>
        <p:nvSpPr>
          <p:cNvPr id="7" name="Text Box 7"/>
          <p:cNvSpPr txBox="1">
            <a:spLocks noChangeArrowheads="1"/>
          </p:cNvSpPr>
          <p:nvPr/>
        </p:nvSpPr>
        <p:spPr bwMode="auto">
          <a:xfrm>
            <a:off x="8001024" y="6215082"/>
            <a:ext cx="819126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SALIR</a:t>
            </a:r>
          </a:p>
        </p:txBody>
      </p:sp>
      <p:sp>
        <p:nvSpPr>
          <p:cNvPr id="8" name="Text Box 9"/>
          <p:cNvSpPr txBox="1">
            <a:spLocks noChangeArrowheads="1"/>
          </p:cNvSpPr>
          <p:nvPr/>
        </p:nvSpPr>
        <p:spPr bwMode="auto">
          <a:xfrm>
            <a:off x="7000892" y="6215082"/>
            <a:ext cx="115252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IR A MENÚ</a:t>
            </a:r>
          </a:p>
        </p:txBody>
      </p:sp>
    </p:spTree>
  </p:cSld>
  <p:clrMapOvr>
    <a:masterClrMapping/>
  </p:clrMapOvr>
  <p:transition advClick="0" advTm="4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48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24" grpId="0"/>
      <p:bldP spid="3482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Elvis Presley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2" descr="Elvis Presley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2" descr="Elvis Presley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" name="Picture 2" descr="Elvis Presley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5850" name="Text Box 10"/>
          <p:cNvSpPr txBox="1">
            <a:spLocks noChangeArrowheads="1"/>
          </p:cNvSpPr>
          <p:nvPr/>
        </p:nvSpPr>
        <p:spPr bwMode="auto">
          <a:xfrm>
            <a:off x="285720" y="214290"/>
            <a:ext cx="5505453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Well, you ain't never caught a rabbit </a:t>
            </a:r>
            <a:r>
              <a:rPr lang="en-US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</a:t>
            </a:r>
            <a:r>
              <a:rPr lang="es-ES" sz="1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Bien, tú nunca cazaste un conejo</a:t>
            </a:r>
            <a:r>
              <a:rPr lang="es-ES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  <a:endParaRPr lang="en-US" sz="1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5851" name="Text Box 11"/>
          <p:cNvSpPr txBox="1">
            <a:spLocks noChangeArrowheads="1"/>
          </p:cNvSpPr>
          <p:nvPr/>
        </p:nvSpPr>
        <p:spPr bwMode="auto">
          <a:xfrm>
            <a:off x="3643306" y="1142984"/>
            <a:ext cx="5143504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and you ain't no friend of mine</a:t>
            </a: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</a:t>
            </a:r>
            <a:r>
              <a:rPr lang="es-ES" sz="1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y </a:t>
            </a:r>
            <a:r>
              <a:rPr lang="es-ES" sz="1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no </a:t>
            </a:r>
            <a:r>
              <a:rPr lang="es-ES" sz="1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eres </a:t>
            </a:r>
            <a:r>
              <a:rPr lang="es-ES" sz="1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mi amigo</a:t>
            </a:r>
            <a:r>
              <a:rPr lang="en-US" sz="1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 </a:t>
            </a:r>
            <a:endParaRPr lang="es-ES" sz="18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10244" name="Picture 4" descr="Elvis Presley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46" name="Picture 6" descr="Elvis Presley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1" name="Picture 6" descr="Elvis Presley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2"/>
            <a:ext cx="9144000" cy="6858002"/>
          </a:xfrm>
          <a:prstGeom prst="rect">
            <a:avLst/>
          </a:prstGeom>
          <a:noFill/>
        </p:spPr>
      </p:pic>
      <p:pic>
        <p:nvPicPr>
          <p:cNvPr id="12" name="Picture 10" descr="C:\Documents and Settings\Administrador\Escritorio\Sin título-1.gif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215338" y="5643578"/>
            <a:ext cx="428628" cy="599157"/>
          </a:xfrm>
          <a:prstGeom prst="rect">
            <a:avLst/>
          </a:prstGeom>
          <a:noFill/>
        </p:spPr>
      </p:pic>
      <p:pic>
        <p:nvPicPr>
          <p:cNvPr id="13" name="Picture 10" descr="C:\Documents and Settings\Administrador\Escritorio\Sin título-1.gif">
            <a:hlinkClick r:id="" action="ppaction://hlinkshowjump?jump=firstslide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358082" y="5643578"/>
            <a:ext cx="428628" cy="599157"/>
          </a:xfrm>
          <a:prstGeom prst="rect">
            <a:avLst/>
          </a:prstGeom>
          <a:noFill/>
        </p:spPr>
      </p:pic>
      <p:sp>
        <p:nvSpPr>
          <p:cNvPr id="14" name="Text Box 7"/>
          <p:cNvSpPr txBox="1">
            <a:spLocks noChangeArrowheads="1"/>
          </p:cNvSpPr>
          <p:nvPr/>
        </p:nvSpPr>
        <p:spPr bwMode="auto">
          <a:xfrm>
            <a:off x="8001024" y="6215082"/>
            <a:ext cx="819126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SALIR</a:t>
            </a:r>
          </a:p>
        </p:txBody>
      </p:sp>
      <p:sp>
        <p:nvSpPr>
          <p:cNvPr id="15" name="Text Box 9"/>
          <p:cNvSpPr txBox="1">
            <a:spLocks noChangeArrowheads="1"/>
          </p:cNvSpPr>
          <p:nvPr/>
        </p:nvSpPr>
        <p:spPr bwMode="auto">
          <a:xfrm>
            <a:off x="7000892" y="6215082"/>
            <a:ext cx="115252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IR A MENÚ</a:t>
            </a:r>
          </a:p>
        </p:txBody>
      </p:sp>
    </p:spTree>
  </p:cSld>
  <p:clrMapOvr>
    <a:masterClrMapping/>
  </p:clrMapOvr>
  <p:transition advClick="0" advTm="214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58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5" presetClass="entr" presetSubtype="1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5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1000"/>
                            </p:stCondLst>
                            <p:childTnLst>
                              <p:par>
                                <p:cTn id="27" presetID="5" presetClass="entr" presetSubtype="1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" dur="50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4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6" presetClass="entr" presetSubtype="2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5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50" grpId="0"/>
      <p:bldP spid="35851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Elvis Presley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1754" name="Text Box 10"/>
          <p:cNvSpPr txBox="1">
            <a:spLocks noChangeArrowheads="1"/>
          </p:cNvSpPr>
          <p:nvPr/>
        </p:nvSpPr>
        <p:spPr bwMode="auto">
          <a:xfrm>
            <a:off x="3500430" y="785794"/>
            <a:ext cx="5360991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Well they said you was high-classed</a:t>
            </a:r>
            <a:r>
              <a:rPr lang="en-US" sz="2000" dirty="0">
                <a:solidFill>
                  <a:srgbClr val="FFFF00"/>
                </a:solidFill>
                <a:latin typeface="Lucida Calligraphy" pitchFamily="66" charset="0"/>
              </a:rPr>
              <a:t> </a:t>
            </a:r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</a:t>
            </a:r>
            <a:r>
              <a:rPr lang="es-ES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Bien, ellos dijeron que eras de clase alta </a:t>
            </a:r>
            <a:endParaRPr lang="en-US" sz="1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1755" name="Text Box 11"/>
          <p:cNvSpPr txBox="1">
            <a:spLocks noChangeArrowheads="1"/>
          </p:cNvSpPr>
          <p:nvPr/>
        </p:nvSpPr>
        <p:spPr bwMode="auto">
          <a:xfrm>
            <a:off x="3929058" y="2000240"/>
            <a:ext cx="4465637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well, that was just a lie</a:t>
            </a:r>
            <a:r>
              <a:rPr lang="en-US" sz="2000" dirty="0">
                <a:solidFill>
                  <a:srgbClr val="FFFF00"/>
                </a:solidFill>
                <a:latin typeface="Lucida Calligraphy" pitchFamily="66" charset="0"/>
              </a:rPr>
              <a:t> </a:t>
            </a:r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</a:t>
            </a:r>
            <a:r>
              <a:rPr lang="es-ES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bien, eso era </a:t>
            </a:r>
            <a:r>
              <a:rPr lang="es-ES" sz="1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sólo </a:t>
            </a:r>
            <a:r>
              <a:rPr lang="es-ES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una mentira</a:t>
            </a:r>
          </a:p>
        </p:txBody>
      </p:sp>
      <p:pic>
        <p:nvPicPr>
          <p:cNvPr id="5" name="Picture 10" descr="C:\Documents and Settings\Administrador\Escritorio\Sin título-1.gif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215338" y="5643578"/>
            <a:ext cx="428628" cy="599157"/>
          </a:xfrm>
          <a:prstGeom prst="rect">
            <a:avLst/>
          </a:prstGeom>
          <a:noFill/>
        </p:spPr>
      </p:pic>
      <p:pic>
        <p:nvPicPr>
          <p:cNvPr id="6" name="Picture 10" descr="C:\Documents and Settings\Administrador\Escritorio\Sin título-1.gif">
            <a:hlinkClick r:id="" action="ppaction://hlinkshowjump?jump=firstslide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58082" y="5643578"/>
            <a:ext cx="428628" cy="599157"/>
          </a:xfrm>
          <a:prstGeom prst="rect">
            <a:avLst/>
          </a:prstGeom>
          <a:noFill/>
        </p:spPr>
      </p:pic>
      <p:sp>
        <p:nvSpPr>
          <p:cNvPr id="7" name="Text Box 7"/>
          <p:cNvSpPr txBox="1">
            <a:spLocks noChangeArrowheads="1"/>
          </p:cNvSpPr>
          <p:nvPr/>
        </p:nvSpPr>
        <p:spPr bwMode="auto">
          <a:xfrm>
            <a:off x="8001024" y="6215082"/>
            <a:ext cx="819126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SALIR</a:t>
            </a:r>
          </a:p>
        </p:txBody>
      </p:sp>
      <p:sp>
        <p:nvSpPr>
          <p:cNvPr id="8" name="Text Box 9"/>
          <p:cNvSpPr txBox="1">
            <a:spLocks noChangeArrowheads="1"/>
          </p:cNvSpPr>
          <p:nvPr/>
        </p:nvSpPr>
        <p:spPr bwMode="auto">
          <a:xfrm>
            <a:off x="7000892" y="6215082"/>
            <a:ext cx="115252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IR A MENÚ</a:t>
            </a:r>
          </a:p>
        </p:txBody>
      </p:sp>
    </p:spTree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17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54" grpId="0"/>
      <p:bldP spid="3175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Elvis Presley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3999" cy="6858000"/>
          </a:xfrm>
          <a:prstGeom prst="rect">
            <a:avLst/>
          </a:prstGeom>
          <a:noFill/>
        </p:spPr>
      </p:pic>
      <p:sp>
        <p:nvSpPr>
          <p:cNvPr id="36874" name="Text Box 10"/>
          <p:cNvSpPr txBox="1">
            <a:spLocks noChangeArrowheads="1"/>
          </p:cNvSpPr>
          <p:nvPr/>
        </p:nvSpPr>
        <p:spPr bwMode="auto">
          <a:xfrm>
            <a:off x="2857488" y="1000108"/>
            <a:ext cx="575469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b="1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Yeah they said you was high-classed</a:t>
            </a:r>
            <a:r>
              <a:rPr lang="en-US" b="1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r>
              <a:rPr lang="en-US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</a:t>
            </a:r>
            <a:r>
              <a:rPr lang="es-ES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Sí, ellos dijeron que eras de clase alta </a:t>
            </a:r>
          </a:p>
        </p:txBody>
      </p:sp>
      <p:sp>
        <p:nvSpPr>
          <p:cNvPr id="36875" name="Text Box 11"/>
          <p:cNvSpPr txBox="1">
            <a:spLocks noChangeArrowheads="1"/>
          </p:cNvSpPr>
          <p:nvPr/>
        </p:nvSpPr>
        <p:spPr bwMode="auto">
          <a:xfrm>
            <a:off x="4071934" y="2071678"/>
            <a:ext cx="4032250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well, that was just a lie</a:t>
            </a:r>
            <a:r>
              <a:rPr lang="en-US" b="1" dirty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en-US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</a:t>
            </a:r>
            <a:r>
              <a:rPr lang="es-ES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bien, eso era </a:t>
            </a:r>
            <a:r>
              <a:rPr lang="es-ES" sz="1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sólo una </a:t>
            </a:r>
            <a:r>
              <a:rPr lang="es-ES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mentira</a:t>
            </a:r>
            <a:r>
              <a:rPr lang="en-US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  <a:endParaRPr lang="es-ES" sz="1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5" name="Picture 10" descr="C:\Documents and Settings\Administrador\Escritorio\Sin título-1.gif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215338" y="5643578"/>
            <a:ext cx="428628" cy="599157"/>
          </a:xfrm>
          <a:prstGeom prst="rect">
            <a:avLst/>
          </a:prstGeom>
          <a:noFill/>
        </p:spPr>
      </p:pic>
      <p:pic>
        <p:nvPicPr>
          <p:cNvPr id="6" name="Picture 10" descr="C:\Documents and Settings\Administrador\Escritorio\Sin título-1.gif">
            <a:hlinkClick r:id="" action="ppaction://hlinkshowjump?jump=firstslide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58082" y="5643578"/>
            <a:ext cx="428628" cy="599157"/>
          </a:xfrm>
          <a:prstGeom prst="rect">
            <a:avLst/>
          </a:prstGeom>
          <a:noFill/>
        </p:spPr>
      </p:pic>
      <p:sp>
        <p:nvSpPr>
          <p:cNvPr id="7" name="Text Box 7"/>
          <p:cNvSpPr txBox="1">
            <a:spLocks noChangeArrowheads="1"/>
          </p:cNvSpPr>
          <p:nvPr/>
        </p:nvSpPr>
        <p:spPr bwMode="auto">
          <a:xfrm>
            <a:off x="8001024" y="6215082"/>
            <a:ext cx="819126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SALIR</a:t>
            </a:r>
          </a:p>
        </p:txBody>
      </p:sp>
      <p:sp>
        <p:nvSpPr>
          <p:cNvPr id="8" name="Text Box 9"/>
          <p:cNvSpPr txBox="1">
            <a:spLocks noChangeArrowheads="1"/>
          </p:cNvSpPr>
          <p:nvPr/>
        </p:nvSpPr>
        <p:spPr bwMode="auto">
          <a:xfrm>
            <a:off x="7000892" y="6215082"/>
            <a:ext cx="115252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IR A MENÚ</a:t>
            </a:r>
          </a:p>
        </p:txBody>
      </p:sp>
    </p:spTree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68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74" grpId="0"/>
      <p:bldP spid="36875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7" name="Rectangle 9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336699"/>
              </a:gs>
              <a:gs pos="100000">
                <a:srgbClr val="336699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pic>
        <p:nvPicPr>
          <p:cNvPr id="37894" name="Picture 6" descr="elvi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9052"/>
            <a:ext cx="4743449" cy="6838948"/>
          </a:xfrm>
          <a:prstGeom prst="rect">
            <a:avLst/>
          </a:prstGeom>
          <a:noFill/>
        </p:spPr>
      </p:pic>
      <p:pic>
        <p:nvPicPr>
          <p:cNvPr id="6" name="Picture 6" descr="elvi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4714876" y="19050"/>
            <a:ext cx="4743450" cy="6838950"/>
          </a:xfrm>
          <a:prstGeom prst="rect">
            <a:avLst/>
          </a:prstGeom>
          <a:noFill/>
        </p:spPr>
      </p:pic>
      <p:pic>
        <p:nvPicPr>
          <p:cNvPr id="9" name="Picture 6" descr="elvi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4643438" y="19050"/>
            <a:ext cx="4743450" cy="6838950"/>
          </a:xfrm>
          <a:prstGeom prst="rect">
            <a:avLst/>
          </a:prstGeom>
          <a:noFill/>
        </p:spPr>
      </p:pic>
      <p:pic>
        <p:nvPicPr>
          <p:cNvPr id="8" name="Picture 6" descr="elvi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9047"/>
            <a:ext cx="4743450" cy="6838953"/>
          </a:xfrm>
          <a:prstGeom prst="rect">
            <a:avLst/>
          </a:prstGeom>
          <a:noFill/>
        </p:spPr>
      </p:pic>
      <p:sp>
        <p:nvSpPr>
          <p:cNvPr id="37899" name="Text Box 11"/>
          <p:cNvSpPr txBox="1">
            <a:spLocks noChangeArrowheads="1"/>
          </p:cNvSpPr>
          <p:nvPr/>
        </p:nvSpPr>
        <p:spPr bwMode="auto">
          <a:xfrm>
            <a:off x="2143108" y="1285860"/>
            <a:ext cx="5540379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Well, you ain't never caught a rabbit</a:t>
            </a:r>
            <a:r>
              <a:rPr lang="en-US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</a:t>
            </a:r>
            <a:r>
              <a:rPr lang="es-ES" sz="1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Bien, tú nunca cazaste un conejo </a:t>
            </a:r>
            <a:endParaRPr lang="en-US" sz="1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7900" name="Text Box 12"/>
          <p:cNvSpPr txBox="1">
            <a:spLocks noChangeArrowheads="1"/>
          </p:cNvSpPr>
          <p:nvPr/>
        </p:nvSpPr>
        <p:spPr bwMode="auto">
          <a:xfrm>
            <a:off x="2428860" y="2643182"/>
            <a:ext cx="4605341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and you ain't no friend of mine</a:t>
            </a:r>
            <a:r>
              <a:rPr lang="en-US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</a:t>
            </a:r>
            <a:r>
              <a:rPr lang="es-ES" sz="1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y </a:t>
            </a: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no </a:t>
            </a:r>
            <a:r>
              <a:rPr lang="es-ES" sz="1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eres </a:t>
            </a: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mi amigo </a:t>
            </a:r>
            <a:endParaRPr lang="es-ES" sz="1600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7170" name="Picture 2" descr="Elvis Presley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"/>
            <a:ext cx="9143999" cy="6857998"/>
          </a:xfrm>
          <a:prstGeom prst="rect">
            <a:avLst/>
          </a:prstGeom>
          <a:noFill/>
        </p:spPr>
      </p:pic>
      <p:pic>
        <p:nvPicPr>
          <p:cNvPr id="7172" name="Picture 4" descr="Elvis Presley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"/>
            <a:ext cx="9143999" cy="6857998"/>
          </a:xfrm>
          <a:prstGeom prst="rect">
            <a:avLst/>
          </a:prstGeom>
          <a:noFill/>
        </p:spPr>
      </p:pic>
      <p:pic>
        <p:nvPicPr>
          <p:cNvPr id="7174" name="Picture 6" descr="Elvis Presley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20020" y="5715016"/>
            <a:ext cx="1523979" cy="1142984"/>
          </a:xfrm>
          <a:prstGeom prst="rect">
            <a:avLst/>
          </a:prstGeom>
          <a:noFill/>
        </p:spPr>
      </p:pic>
      <p:pic>
        <p:nvPicPr>
          <p:cNvPr id="13" name="Picture 6" descr="Elvis Presley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2"/>
            <a:ext cx="9144000" cy="6858001"/>
          </a:xfrm>
          <a:prstGeom prst="rect">
            <a:avLst/>
          </a:prstGeom>
          <a:noFill/>
        </p:spPr>
      </p:pic>
      <p:pic>
        <p:nvPicPr>
          <p:cNvPr id="14" name="Picture 10" descr="C:\Documents and Settings\Administrador\Escritorio\Sin título-1.gif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215338" y="5643578"/>
            <a:ext cx="428628" cy="599157"/>
          </a:xfrm>
          <a:prstGeom prst="rect">
            <a:avLst/>
          </a:prstGeom>
          <a:noFill/>
        </p:spPr>
      </p:pic>
      <p:pic>
        <p:nvPicPr>
          <p:cNvPr id="15" name="Picture 10" descr="C:\Documents and Settings\Administrador\Escritorio\Sin título-1.gif">
            <a:hlinkClick r:id="" action="ppaction://hlinkshowjump?jump=firstslide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358082" y="5643578"/>
            <a:ext cx="428628" cy="599157"/>
          </a:xfrm>
          <a:prstGeom prst="rect">
            <a:avLst/>
          </a:prstGeom>
          <a:noFill/>
        </p:spPr>
      </p:pic>
      <p:sp>
        <p:nvSpPr>
          <p:cNvPr id="16" name="Text Box 7"/>
          <p:cNvSpPr txBox="1">
            <a:spLocks noChangeArrowheads="1"/>
          </p:cNvSpPr>
          <p:nvPr/>
        </p:nvSpPr>
        <p:spPr bwMode="auto">
          <a:xfrm>
            <a:off x="8001024" y="6215082"/>
            <a:ext cx="819126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SALIR</a:t>
            </a:r>
          </a:p>
        </p:txBody>
      </p:sp>
      <p:sp>
        <p:nvSpPr>
          <p:cNvPr id="17" name="Text Box 9"/>
          <p:cNvSpPr txBox="1">
            <a:spLocks noChangeArrowheads="1"/>
          </p:cNvSpPr>
          <p:nvPr/>
        </p:nvSpPr>
        <p:spPr bwMode="auto">
          <a:xfrm>
            <a:off x="7000892" y="6215082"/>
            <a:ext cx="115252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IR A MENÚ</a:t>
            </a:r>
          </a:p>
        </p:txBody>
      </p:sp>
    </p:spTree>
  </p:cSld>
  <p:clrMapOvr>
    <a:masterClrMapping/>
  </p:clrMapOvr>
  <p:transition advClick="0" advTm="211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79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8" presetClass="entr" presetSubtype="9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8" presetClass="entr" presetSubtype="3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1000"/>
                            </p:stCondLst>
                            <p:childTnLst>
                              <p:par>
                                <p:cTn id="27" presetID="8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9" dur="5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3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5" dur="50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8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9" grpId="0"/>
      <p:bldP spid="37900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Elvis Presley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3999" cy="6858000"/>
          </a:xfrm>
          <a:prstGeom prst="rect">
            <a:avLst/>
          </a:prstGeom>
          <a:noFill/>
        </p:spPr>
      </p:pic>
      <p:sp>
        <p:nvSpPr>
          <p:cNvPr id="38922" name="Text Box 10"/>
          <p:cNvSpPr txBox="1">
            <a:spLocks noChangeArrowheads="1"/>
          </p:cNvSpPr>
          <p:nvPr/>
        </p:nvSpPr>
        <p:spPr bwMode="auto">
          <a:xfrm>
            <a:off x="3500430" y="571480"/>
            <a:ext cx="5292725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Well they said you was high-classed</a:t>
            </a:r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</a:t>
            </a:r>
            <a:r>
              <a:rPr lang="es-ES" sz="1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Bien, ellos dijeron que eras de clase alta </a:t>
            </a:r>
            <a:endParaRPr lang="en-US" sz="1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8923" name="Text Box 11"/>
          <p:cNvSpPr txBox="1">
            <a:spLocks noChangeArrowheads="1"/>
          </p:cNvSpPr>
          <p:nvPr/>
        </p:nvSpPr>
        <p:spPr bwMode="auto">
          <a:xfrm>
            <a:off x="4071934" y="1714488"/>
            <a:ext cx="4465637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well, that was just a lie </a:t>
            </a:r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</a:t>
            </a:r>
            <a:r>
              <a:rPr lang="es-ES" sz="1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bien, eso era solo una mentira</a:t>
            </a:r>
          </a:p>
        </p:txBody>
      </p:sp>
      <p:pic>
        <p:nvPicPr>
          <p:cNvPr id="5" name="Picture 10" descr="C:\Documents and Settings\Administrador\Escritorio\Sin título-1.gif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215338" y="4572008"/>
            <a:ext cx="428628" cy="599157"/>
          </a:xfrm>
          <a:prstGeom prst="rect">
            <a:avLst/>
          </a:prstGeom>
          <a:noFill/>
        </p:spPr>
      </p:pic>
      <p:pic>
        <p:nvPicPr>
          <p:cNvPr id="6" name="Picture 10" descr="C:\Documents and Settings\Administrador\Escritorio\Sin título-1.gif">
            <a:hlinkClick r:id="" action="ppaction://hlinkshowjump?jump=firstslide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58082" y="4572008"/>
            <a:ext cx="428628" cy="599157"/>
          </a:xfrm>
          <a:prstGeom prst="rect">
            <a:avLst/>
          </a:prstGeom>
          <a:noFill/>
        </p:spPr>
      </p:pic>
      <p:sp>
        <p:nvSpPr>
          <p:cNvPr id="7" name="Text Box 7"/>
          <p:cNvSpPr txBox="1">
            <a:spLocks noChangeArrowheads="1"/>
          </p:cNvSpPr>
          <p:nvPr/>
        </p:nvSpPr>
        <p:spPr bwMode="auto">
          <a:xfrm>
            <a:off x="8001024" y="5143512"/>
            <a:ext cx="819126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SALIR</a:t>
            </a:r>
          </a:p>
        </p:txBody>
      </p:sp>
      <p:sp>
        <p:nvSpPr>
          <p:cNvPr id="8" name="Text Box 9"/>
          <p:cNvSpPr txBox="1">
            <a:spLocks noChangeArrowheads="1"/>
          </p:cNvSpPr>
          <p:nvPr/>
        </p:nvSpPr>
        <p:spPr bwMode="auto">
          <a:xfrm>
            <a:off x="7000892" y="5143512"/>
            <a:ext cx="115252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IR A MENÚ</a:t>
            </a:r>
          </a:p>
        </p:txBody>
      </p:sp>
    </p:spTree>
  </p:cSld>
  <p:clrMapOvr>
    <a:masterClrMapping/>
  </p:clrMapOvr>
  <p:transition advClick="0" advTm="53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89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22" grpId="0"/>
      <p:bldP spid="38923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Elvis Presley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0732" name="Text Box 12"/>
          <p:cNvSpPr txBox="1">
            <a:spLocks noChangeArrowheads="1"/>
          </p:cNvSpPr>
          <p:nvPr/>
        </p:nvSpPr>
        <p:spPr bwMode="auto">
          <a:xfrm>
            <a:off x="642910" y="2714620"/>
            <a:ext cx="5576890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Ya know they said you was high-classed</a:t>
            </a: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</a:t>
            </a:r>
            <a:r>
              <a:rPr lang="es-ES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Ellos dijeron que </a:t>
            </a:r>
            <a:r>
              <a:rPr lang="es-ES" sz="1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eras </a:t>
            </a:r>
            <a:r>
              <a:rPr lang="es-ES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de clase alta </a:t>
            </a:r>
          </a:p>
        </p:txBody>
      </p:sp>
      <p:sp>
        <p:nvSpPr>
          <p:cNvPr id="30733" name="Text Box 13"/>
          <p:cNvSpPr txBox="1">
            <a:spLocks noChangeArrowheads="1"/>
          </p:cNvSpPr>
          <p:nvPr/>
        </p:nvSpPr>
        <p:spPr bwMode="auto">
          <a:xfrm>
            <a:off x="4357686" y="3714752"/>
            <a:ext cx="4279903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well, that was just a lie</a:t>
            </a:r>
            <a:r>
              <a:rPr lang="en-US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</a:t>
            </a:r>
            <a:r>
              <a:rPr lang="es-ES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bien, eso era </a:t>
            </a:r>
            <a:r>
              <a:rPr lang="es-ES" sz="1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sólo </a:t>
            </a:r>
            <a:r>
              <a:rPr lang="es-ES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una mentira</a:t>
            </a:r>
          </a:p>
        </p:txBody>
      </p:sp>
      <p:pic>
        <p:nvPicPr>
          <p:cNvPr id="5" name="Picture 10" descr="C:\Documents and Settings\Administrador\Escritorio\Sin título-1.gif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215338" y="5643578"/>
            <a:ext cx="428628" cy="599157"/>
          </a:xfrm>
          <a:prstGeom prst="rect">
            <a:avLst/>
          </a:prstGeom>
          <a:noFill/>
        </p:spPr>
      </p:pic>
      <p:pic>
        <p:nvPicPr>
          <p:cNvPr id="6" name="Picture 10" descr="C:\Documents and Settings\Administrador\Escritorio\Sin título-1.gif">
            <a:hlinkClick r:id="" action="ppaction://hlinkshowjump?jump=firstslide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58082" y="5643578"/>
            <a:ext cx="428628" cy="599157"/>
          </a:xfrm>
          <a:prstGeom prst="rect">
            <a:avLst/>
          </a:prstGeom>
          <a:noFill/>
        </p:spPr>
      </p:pic>
      <p:sp>
        <p:nvSpPr>
          <p:cNvPr id="7" name="Text Box 7"/>
          <p:cNvSpPr txBox="1">
            <a:spLocks noChangeArrowheads="1"/>
          </p:cNvSpPr>
          <p:nvPr/>
        </p:nvSpPr>
        <p:spPr bwMode="auto">
          <a:xfrm>
            <a:off x="8001024" y="6215082"/>
            <a:ext cx="819126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SALIR</a:t>
            </a:r>
          </a:p>
        </p:txBody>
      </p:sp>
      <p:sp>
        <p:nvSpPr>
          <p:cNvPr id="8" name="Text Box 9"/>
          <p:cNvSpPr txBox="1">
            <a:spLocks noChangeArrowheads="1"/>
          </p:cNvSpPr>
          <p:nvPr/>
        </p:nvSpPr>
        <p:spPr bwMode="auto">
          <a:xfrm>
            <a:off x="7000892" y="6215082"/>
            <a:ext cx="115252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IR A MENÚ</a:t>
            </a:r>
          </a:p>
        </p:txBody>
      </p:sp>
    </p:spTree>
  </p:cSld>
  <p:clrMapOvr>
    <a:masterClrMapping/>
  </p:clrMapOvr>
  <p:transition advClick="0" advTm="54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07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32" grpId="0"/>
      <p:bldP spid="30733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2" name="Text Box 4"/>
          <p:cNvSpPr txBox="1">
            <a:spLocks noChangeArrowheads="1"/>
          </p:cNvSpPr>
          <p:nvPr/>
        </p:nvSpPr>
        <p:spPr bwMode="auto">
          <a:xfrm>
            <a:off x="539750" y="765175"/>
            <a:ext cx="80645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sz="2800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pic>
        <p:nvPicPr>
          <p:cNvPr id="32775" name="Picture 7" descr="elvis_presley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785850" y="0"/>
            <a:ext cx="5400675" cy="6858000"/>
          </a:xfrm>
          <a:prstGeom prst="rect">
            <a:avLst/>
          </a:prstGeom>
          <a:noFill/>
        </p:spPr>
      </p:pic>
      <p:pic>
        <p:nvPicPr>
          <p:cNvPr id="7" name="Picture 7" descr="elvis_presley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4572000" y="0"/>
            <a:ext cx="5400675" cy="6858000"/>
          </a:xfrm>
          <a:prstGeom prst="rect">
            <a:avLst/>
          </a:prstGeom>
          <a:noFill/>
        </p:spPr>
      </p:pic>
      <p:sp>
        <p:nvSpPr>
          <p:cNvPr id="32779" name="Text Box 11"/>
          <p:cNvSpPr txBox="1">
            <a:spLocks noChangeArrowheads="1"/>
          </p:cNvSpPr>
          <p:nvPr/>
        </p:nvSpPr>
        <p:spPr bwMode="auto">
          <a:xfrm>
            <a:off x="1928794" y="642918"/>
            <a:ext cx="5648328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Well, you ain't never caught a rabbit</a:t>
            </a:r>
            <a:r>
              <a:rPr lang="en-US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</a:t>
            </a: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</a:t>
            </a:r>
            <a:r>
              <a:rPr lang="es-ES" sz="1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Bien, tú nunca cazaste un conejo </a:t>
            </a:r>
            <a:endParaRPr lang="en-US" sz="18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2780" name="Text Box 12"/>
          <p:cNvSpPr txBox="1">
            <a:spLocks noChangeArrowheads="1"/>
          </p:cNvSpPr>
          <p:nvPr/>
        </p:nvSpPr>
        <p:spPr bwMode="auto">
          <a:xfrm>
            <a:off x="2285984" y="1714488"/>
            <a:ext cx="4537075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and you ain't no friend of mine</a:t>
            </a:r>
            <a:r>
              <a:rPr lang="en-US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</a:t>
            </a: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</a:t>
            </a:r>
            <a:r>
              <a:rPr lang="es-ES" sz="1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y </a:t>
            </a:r>
            <a:r>
              <a:rPr lang="es-ES" sz="1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no </a:t>
            </a:r>
            <a:r>
              <a:rPr lang="es-ES" sz="1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eres </a:t>
            </a:r>
            <a:r>
              <a:rPr lang="es-ES" sz="1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mi amigo </a:t>
            </a:r>
            <a:r>
              <a:rPr lang="en-US" sz="1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  <a:endParaRPr lang="es-ES" sz="18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8" name="Picture 10" descr="C:\Documents and Settings\Administrador\Escritorio\Sin título-1.gif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215338" y="5643578"/>
            <a:ext cx="428628" cy="599157"/>
          </a:xfrm>
          <a:prstGeom prst="rect">
            <a:avLst/>
          </a:prstGeom>
          <a:noFill/>
        </p:spPr>
      </p:pic>
      <p:pic>
        <p:nvPicPr>
          <p:cNvPr id="9" name="Picture 10" descr="C:\Documents and Settings\Administrador\Escritorio\Sin título-1.gif">
            <a:hlinkClick r:id="" action="ppaction://hlinkshowjump?jump=firstslide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58082" y="5643578"/>
            <a:ext cx="428628" cy="599157"/>
          </a:xfrm>
          <a:prstGeom prst="rect">
            <a:avLst/>
          </a:prstGeom>
          <a:noFill/>
        </p:spPr>
      </p:pic>
      <p:sp>
        <p:nvSpPr>
          <p:cNvPr id="10" name="Text Box 7"/>
          <p:cNvSpPr txBox="1">
            <a:spLocks noChangeArrowheads="1"/>
          </p:cNvSpPr>
          <p:nvPr/>
        </p:nvSpPr>
        <p:spPr bwMode="auto">
          <a:xfrm>
            <a:off x="8001024" y="6215082"/>
            <a:ext cx="819126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SALIR</a:t>
            </a:r>
          </a:p>
        </p:txBody>
      </p:sp>
      <p:sp>
        <p:nvSpPr>
          <p:cNvPr id="11" name="Text Box 9"/>
          <p:cNvSpPr txBox="1">
            <a:spLocks noChangeArrowheads="1"/>
          </p:cNvSpPr>
          <p:nvPr/>
        </p:nvSpPr>
        <p:spPr bwMode="auto">
          <a:xfrm>
            <a:off x="7000892" y="6215082"/>
            <a:ext cx="115252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IR A MENÚ</a:t>
            </a:r>
          </a:p>
        </p:txBody>
      </p:sp>
    </p:spTree>
  </p:cSld>
  <p:clrMapOvr>
    <a:masterClrMapping/>
  </p:clrMapOvr>
  <p:transition advClick="0" advTm="51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27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9" grpId="0"/>
      <p:bldP spid="32780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lvis Presley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9946" name="Text Box 10"/>
          <p:cNvSpPr txBox="1">
            <a:spLocks noChangeArrowheads="1"/>
          </p:cNvSpPr>
          <p:nvPr/>
        </p:nvSpPr>
        <p:spPr bwMode="auto">
          <a:xfrm>
            <a:off x="3214678" y="785794"/>
            <a:ext cx="5576890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You ain't nothin' but a hound dog</a:t>
            </a:r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</a:t>
            </a:r>
            <a:r>
              <a:rPr lang="es-ES" sz="1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Tú no eres nada, excepto un perro de caza </a:t>
            </a:r>
          </a:p>
        </p:txBody>
      </p:sp>
      <p:sp>
        <p:nvSpPr>
          <p:cNvPr id="39947" name="Text Box 11"/>
          <p:cNvSpPr txBox="1">
            <a:spLocks noChangeArrowheads="1"/>
          </p:cNvSpPr>
          <p:nvPr/>
        </p:nvSpPr>
        <p:spPr bwMode="auto">
          <a:xfrm>
            <a:off x="5292725" y="1844675"/>
            <a:ext cx="3384550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cryin' all the time</a:t>
            </a:r>
            <a:r>
              <a:rPr lang="es-ES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</a:t>
            </a:r>
            <a:r>
              <a:rPr lang="es-E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</a:t>
            </a:r>
            <a:r>
              <a:rPr lang="es-ES" sz="1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llorando todo el tiempo</a:t>
            </a:r>
          </a:p>
        </p:txBody>
      </p:sp>
      <p:pic>
        <p:nvPicPr>
          <p:cNvPr id="5" name="Picture 10" descr="C:\Documents and Settings\Administrador\Escritorio\Sin título-1.gif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215338" y="5643578"/>
            <a:ext cx="428628" cy="599157"/>
          </a:xfrm>
          <a:prstGeom prst="rect">
            <a:avLst/>
          </a:prstGeom>
          <a:noFill/>
        </p:spPr>
      </p:pic>
      <p:pic>
        <p:nvPicPr>
          <p:cNvPr id="6" name="Picture 10" descr="C:\Documents and Settings\Administrador\Escritorio\Sin título-1.gif">
            <a:hlinkClick r:id="" action="ppaction://hlinkshowjump?jump=firstslide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58082" y="5643578"/>
            <a:ext cx="428628" cy="599157"/>
          </a:xfrm>
          <a:prstGeom prst="rect">
            <a:avLst/>
          </a:prstGeom>
          <a:noFill/>
        </p:spPr>
      </p:pic>
      <p:sp>
        <p:nvSpPr>
          <p:cNvPr id="7" name="Text Box 7"/>
          <p:cNvSpPr txBox="1">
            <a:spLocks noChangeArrowheads="1"/>
          </p:cNvSpPr>
          <p:nvPr/>
        </p:nvSpPr>
        <p:spPr bwMode="auto">
          <a:xfrm>
            <a:off x="8001024" y="6215082"/>
            <a:ext cx="819126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SALIR</a:t>
            </a:r>
          </a:p>
        </p:txBody>
      </p:sp>
      <p:sp>
        <p:nvSpPr>
          <p:cNvPr id="8" name="Text Box 9"/>
          <p:cNvSpPr txBox="1">
            <a:spLocks noChangeArrowheads="1"/>
          </p:cNvSpPr>
          <p:nvPr/>
        </p:nvSpPr>
        <p:spPr bwMode="auto">
          <a:xfrm>
            <a:off x="7000892" y="6215082"/>
            <a:ext cx="115252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IR A MENÚ</a:t>
            </a:r>
          </a:p>
        </p:txBody>
      </p:sp>
    </p:spTree>
  </p:cSld>
  <p:clrMapOvr>
    <a:masterClrMapping/>
  </p:clrMapOvr>
  <p:transition advClick="0" advTm="52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99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46" grpId="0"/>
      <p:bldP spid="39947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lvis Presley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0970" name="Text Box 10"/>
          <p:cNvSpPr txBox="1">
            <a:spLocks noChangeArrowheads="1"/>
          </p:cNvSpPr>
          <p:nvPr/>
        </p:nvSpPr>
        <p:spPr bwMode="auto">
          <a:xfrm>
            <a:off x="3603622" y="1571612"/>
            <a:ext cx="5540378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You ain't nothin' but a hound dog</a:t>
            </a:r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</a:t>
            </a:r>
            <a:r>
              <a:rPr lang="es-ES" sz="1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Tú no eres nada, excepto un perro de caza </a:t>
            </a:r>
          </a:p>
        </p:txBody>
      </p:sp>
      <p:sp>
        <p:nvSpPr>
          <p:cNvPr id="40971" name="Text Box 11"/>
          <p:cNvSpPr txBox="1">
            <a:spLocks noChangeArrowheads="1"/>
          </p:cNvSpPr>
          <p:nvPr/>
        </p:nvSpPr>
        <p:spPr bwMode="auto">
          <a:xfrm>
            <a:off x="5143504" y="2571744"/>
            <a:ext cx="3321044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cryin' all the time</a:t>
            </a:r>
            <a:r>
              <a:rPr lang="es-ES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</a:t>
            </a:r>
            <a:r>
              <a:rPr lang="es-ES" sz="1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llorando todo el tiempo</a:t>
            </a:r>
          </a:p>
        </p:txBody>
      </p:sp>
      <p:pic>
        <p:nvPicPr>
          <p:cNvPr id="5" name="Picture 10" descr="C:\Documents and Settings\Administrador\Escritorio\Sin título-1.gif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215338" y="5643578"/>
            <a:ext cx="428628" cy="599157"/>
          </a:xfrm>
          <a:prstGeom prst="rect">
            <a:avLst/>
          </a:prstGeom>
          <a:noFill/>
        </p:spPr>
      </p:pic>
      <p:pic>
        <p:nvPicPr>
          <p:cNvPr id="6" name="Picture 10" descr="C:\Documents and Settings\Administrador\Escritorio\Sin título-1.gif">
            <a:hlinkClick r:id="" action="ppaction://hlinkshowjump?jump=firstslide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58082" y="5643578"/>
            <a:ext cx="428628" cy="599157"/>
          </a:xfrm>
          <a:prstGeom prst="rect">
            <a:avLst/>
          </a:prstGeom>
          <a:noFill/>
        </p:spPr>
      </p:pic>
      <p:sp>
        <p:nvSpPr>
          <p:cNvPr id="7" name="Text Box 7"/>
          <p:cNvSpPr txBox="1">
            <a:spLocks noChangeArrowheads="1"/>
          </p:cNvSpPr>
          <p:nvPr/>
        </p:nvSpPr>
        <p:spPr bwMode="auto">
          <a:xfrm>
            <a:off x="8001024" y="6215082"/>
            <a:ext cx="819126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SALIR</a:t>
            </a:r>
          </a:p>
        </p:txBody>
      </p:sp>
      <p:sp>
        <p:nvSpPr>
          <p:cNvPr id="8" name="Text Box 9"/>
          <p:cNvSpPr txBox="1">
            <a:spLocks noChangeArrowheads="1"/>
          </p:cNvSpPr>
          <p:nvPr/>
        </p:nvSpPr>
        <p:spPr bwMode="auto">
          <a:xfrm>
            <a:off x="7000892" y="6215082"/>
            <a:ext cx="115252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IR A MENÚ</a:t>
            </a:r>
          </a:p>
        </p:txBody>
      </p:sp>
    </p:spTree>
  </p:cSld>
  <p:clrMapOvr>
    <a:masterClrMapping/>
  </p:clrMapOvr>
  <p:transition advClick="0" advTm="54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09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70" grpId="0"/>
      <p:bldP spid="40971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95" name="Text Box 11"/>
          <p:cNvSpPr txBox="1">
            <a:spLocks noChangeArrowheads="1"/>
          </p:cNvSpPr>
          <p:nvPr/>
        </p:nvSpPr>
        <p:spPr bwMode="auto">
          <a:xfrm>
            <a:off x="7019925" y="6021388"/>
            <a:ext cx="16954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en-US" sz="2000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pic>
        <p:nvPicPr>
          <p:cNvPr id="1026" name="Picture 2" descr="Elvis Presley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1998" name="Text Box 14"/>
          <p:cNvSpPr txBox="1">
            <a:spLocks noChangeArrowheads="1"/>
          </p:cNvSpPr>
          <p:nvPr/>
        </p:nvSpPr>
        <p:spPr bwMode="auto">
          <a:xfrm>
            <a:off x="2857488" y="785794"/>
            <a:ext cx="5791205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Well, you ain't never caught a rabbit</a:t>
            </a:r>
            <a:r>
              <a:rPr lang="en-US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</a:t>
            </a:r>
            <a:r>
              <a:rPr lang="es-ES" sz="1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Bien</a:t>
            </a:r>
            <a:r>
              <a:rPr lang="es-ES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, tú nunca cazaste un conejo </a:t>
            </a:r>
            <a:endParaRPr lang="en-US" sz="1800" b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41999" name="Text Box 15"/>
          <p:cNvSpPr txBox="1">
            <a:spLocks noChangeArrowheads="1"/>
          </p:cNvSpPr>
          <p:nvPr/>
        </p:nvSpPr>
        <p:spPr bwMode="auto">
          <a:xfrm>
            <a:off x="4000496" y="2071678"/>
            <a:ext cx="4786314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and you ain't no friend of mine</a:t>
            </a: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</a:t>
            </a:r>
            <a:r>
              <a:rPr lang="es-ES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y </a:t>
            </a:r>
            <a:r>
              <a:rPr lang="es-ES" sz="1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no </a:t>
            </a:r>
            <a:r>
              <a:rPr lang="es-ES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eres </a:t>
            </a:r>
            <a:r>
              <a:rPr lang="es-ES" sz="1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mi amigo</a:t>
            </a:r>
            <a:r>
              <a:rPr lang="es-ES" sz="1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endParaRPr lang="es-ES" sz="2000" b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pic>
        <p:nvPicPr>
          <p:cNvPr id="7" name="Picture 10" descr="C:\Documents and Settings\Administrador\Escritorio\Sin título-1.gif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072462" y="5572140"/>
            <a:ext cx="428628" cy="599157"/>
          </a:xfrm>
          <a:prstGeom prst="rect">
            <a:avLst/>
          </a:prstGeom>
          <a:noFill/>
        </p:spPr>
      </p:pic>
      <p:pic>
        <p:nvPicPr>
          <p:cNvPr id="8" name="Picture 10" descr="C:\Documents and Settings\Administrador\Escritorio\Sin título-1.gif">
            <a:hlinkClick r:id="" action="ppaction://hlinkshowjump?jump=firstslide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143636" y="5572140"/>
            <a:ext cx="428628" cy="599157"/>
          </a:xfrm>
          <a:prstGeom prst="rect">
            <a:avLst/>
          </a:prstGeom>
          <a:noFill/>
        </p:spPr>
      </p:pic>
      <p:sp>
        <p:nvSpPr>
          <p:cNvPr id="9" name="Text Box 7"/>
          <p:cNvSpPr txBox="1">
            <a:spLocks noChangeArrowheads="1"/>
          </p:cNvSpPr>
          <p:nvPr/>
        </p:nvSpPr>
        <p:spPr bwMode="auto">
          <a:xfrm>
            <a:off x="7858148" y="6072206"/>
            <a:ext cx="819126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SALIR</a:t>
            </a:r>
          </a:p>
        </p:txBody>
      </p:sp>
      <p:sp>
        <p:nvSpPr>
          <p:cNvPr id="10" name="Text Box 9"/>
          <p:cNvSpPr txBox="1">
            <a:spLocks noChangeArrowheads="1"/>
          </p:cNvSpPr>
          <p:nvPr/>
        </p:nvSpPr>
        <p:spPr bwMode="auto">
          <a:xfrm>
            <a:off x="5857884" y="6072206"/>
            <a:ext cx="1009649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IR A MENÚ</a:t>
            </a:r>
          </a:p>
        </p:txBody>
      </p:sp>
      <p:pic>
        <p:nvPicPr>
          <p:cNvPr id="11" name="Picture 10" descr="C:\Documents and Settings\Administrador\Escritorio\Sin título-1.gif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143768" y="5572140"/>
            <a:ext cx="428628" cy="599157"/>
          </a:xfrm>
          <a:prstGeom prst="rect">
            <a:avLst/>
          </a:prstGeom>
          <a:noFill/>
        </p:spPr>
      </p:pic>
      <p:sp>
        <p:nvSpPr>
          <p:cNvPr id="12" name="Text Box 21"/>
          <p:cNvSpPr txBox="1">
            <a:spLocks noChangeArrowheads="1"/>
          </p:cNvSpPr>
          <p:nvPr/>
        </p:nvSpPr>
        <p:spPr bwMode="auto">
          <a:xfrm>
            <a:off x="6858016" y="6072206"/>
            <a:ext cx="1008063" cy="47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SIGUIENTE</a:t>
            </a:r>
          </a:p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CANCION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19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98" grpId="0"/>
      <p:bldP spid="41999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12 Rectángulo"/>
          <p:cNvSpPr/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006600"/>
              </a:gs>
              <a:gs pos="100000">
                <a:srgbClr val="00FF00"/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</a:endParaRPr>
          </a:p>
        </p:txBody>
      </p:sp>
      <p:pic>
        <p:nvPicPr>
          <p:cNvPr id="22531" name="Picture 3" descr="C:\Documents and Settings\Administrador\Escritorio\530243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  <a:effectLst>
            <a:glow rad="228600">
              <a:srgbClr val="669900">
                <a:alpha val="40000"/>
              </a:srgbClr>
            </a:glow>
            <a:softEdge rad="127000"/>
          </a:effectLst>
        </p:spPr>
      </p:pic>
      <p:sp>
        <p:nvSpPr>
          <p:cNvPr id="28701" name="WordArt 29"/>
          <p:cNvSpPr>
            <a:spLocks noChangeArrowheads="1" noChangeShapeType="1" noTextEdit="1"/>
          </p:cNvSpPr>
          <p:nvPr/>
        </p:nvSpPr>
        <p:spPr bwMode="auto">
          <a:xfrm>
            <a:off x="5286380" y="1500174"/>
            <a:ext cx="2105025" cy="3619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n-US" b="1" kern="10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/>
              </a:rPr>
              <a:t>CHUCK BERRY</a:t>
            </a:r>
          </a:p>
        </p:txBody>
      </p:sp>
      <p:sp>
        <p:nvSpPr>
          <p:cNvPr id="28702" name="WordArt 30"/>
          <p:cNvSpPr>
            <a:spLocks noChangeArrowheads="1" noChangeShapeType="1" noTextEdit="1"/>
          </p:cNvSpPr>
          <p:nvPr/>
        </p:nvSpPr>
        <p:spPr bwMode="auto">
          <a:xfrm>
            <a:off x="6143636" y="2143116"/>
            <a:ext cx="285750" cy="1714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n-US" sz="1000" b="1" kern="10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/>
              </a:rPr>
              <a:t>USA</a:t>
            </a:r>
          </a:p>
        </p:txBody>
      </p:sp>
      <p:sp>
        <p:nvSpPr>
          <p:cNvPr id="28703" name="WordArt 31"/>
          <p:cNvSpPr>
            <a:spLocks noChangeArrowheads="1" noChangeShapeType="1" noTextEdit="1"/>
          </p:cNvSpPr>
          <p:nvPr/>
        </p:nvSpPr>
        <p:spPr bwMode="auto">
          <a:xfrm>
            <a:off x="5072066" y="3857628"/>
            <a:ext cx="2419350" cy="3143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n-US" sz="1800" b="1" kern="10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/>
              </a:rPr>
              <a:t>JOHNNY B. GOODE</a:t>
            </a:r>
          </a:p>
        </p:txBody>
      </p:sp>
      <p:sp>
        <p:nvSpPr>
          <p:cNvPr id="28704" name="WordArt 32"/>
          <p:cNvSpPr>
            <a:spLocks noChangeArrowheads="1" noChangeShapeType="1" noTextEdit="1"/>
          </p:cNvSpPr>
          <p:nvPr/>
        </p:nvSpPr>
        <p:spPr bwMode="auto">
          <a:xfrm>
            <a:off x="6143636" y="4429132"/>
            <a:ext cx="342900" cy="1714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n-US" sz="1000" b="1" kern="10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/>
              </a:rPr>
              <a:t>1955</a:t>
            </a:r>
          </a:p>
        </p:txBody>
      </p:sp>
      <p:pic>
        <p:nvPicPr>
          <p:cNvPr id="22530" name="Picture 2" descr="Chuck Berry 800x600  Wallpaper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34" y="2143116"/>
            <a:ext cx="4357718" cy="3268289"/>
          </a:xfrm>
          <a:prstGeom prst="rect">
            <a:avLst/>
          </a:prstGeom>
          <a:noFill/>
          <a:effectLst>
            <a:glow rad="228600">
              <a:srgbClr val="00FF00">
                <a:alpha val="40000"/>
              </a:srgbClr>
            </a:glow>
            <a:reflection blurRad="6350" stA="50000" endA="295" endPos="92000" dist="101600" dir="5400000" sy="-100000" algn="bl" rotWithShape="0"/>
          </a:effectLst>
          <a:scene3d>
            <a:camera prst="perspectiveContrastingRightFacing"/>
            <a:lightRig rig="threePt" dir="t"/>
          </a:scene3d>
          <a:sp3d>
            <a:bevelT prst="slope"/>
          </a:sp3d>
        </p:spPr>
      </p:pic>
      <p:pic>
        <p:nvPicPr>
          <p:cNvPr id="10" name="Picture 10" descr="C:\Documents and Settings\Administrador\Escritorio\Sin título-1.gif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215338" y="5643578"/>
            <a:ext cx="428628" cy="599157"/>
          </a:xfrm>
          <a:prstGeom prst="rect">
            <a:avLst/>
          </a:prstGeom>
          <a:noFill/>
        </p:spPr>
      </p:pic>
      <p:pic>
        <p:nvPicPr>
          <p:cNvPr id="11" name="Picture 10" descr="C:\Documents and Settings\Administrador\Escritorio\Sin título-1.gif">
            <a:hlinkClick r:id="" action="ppaction://hlinkshowjump?jump=firstslide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358082" y="5643578"/>
            <a:ext cx="428628" cy="599157"/>
          </a:xfrm>
          <a:prstGeom prst="rect">
            <a:avLst/>
          </a:prstGeom>
          <a:noFill/>
        </p:spPr>
      </p:pic>
      <p:sp>
        <p:nvSpPr>
          <p:cNvPr id="12" name="Text Box 7"/>
          <p:cNvSpPr txBox="1">
            <a:spLocks noChangeArrowheads="1"/>
          </p:cNvSpPr>
          <p:nvPr/>
        </p:nvSpPr>
        <p:spPr bwMode="auto">
          <a:xfrm>
            <a:off x="8001024" y="6215082"/>
            <a:ext cx="819126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SALIR</a:t>
            </a:r>
          </a:p>
        </p:txBody>
      </p:sp>
      <p:sp>
        <p:nvSpPr>
          <p:cNvPr id="14" name="Text Box 9"/>
          <p:cNvSpPr txBox="1">
            <a:spLocks noChangeArrowheads="1"/>
          </p:cNvSpPr>
          <p:nvPr/>
        </p:nvSpPr>
        <p:spPr bwMode="auto">
          <a:xfrm>
            <a:off x="7000892" y="6215082"/>
            <a:ext cx="115252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IR A MENÚ</a:t>
            </a:r>
          </a:p>
        </p:txBody>
      </p:sp>
      <p:pic>
        <p:nvPicPr>
          <p:cNvPr id="15" name="Picture 10" descr="C:\Documents and Settings\Administrador\Escritorio\Sin título-1.gif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500826" y="5643578"/>
            <a:ext cx="428628" cy="599157"/>
          </a:xfrm>
          <a:prstGeom prst="rect">
            <a:avLst/>
          </a:prstGeom>
          <a:noFill/>
        </p:spPr>
      </p:pic>
      <p:sp>
        <p:nvSpPr>
          <p:cNvPr id="16" name="15 CuadroTexto"/>
          <p:cNvSpPr txBox="1"/>
          <p:nvPr/>
        </p:nvSpPr>
        <p:spPr>
          <a:xfrm>
            <a:off x="6215074" y="6143644"/>
            <a:ext cx="10001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0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OÍR MELODÍA</a:t>
            </a:r>
            <a:endParaRPr lang="en-US" sz="1000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Documents and Settings\Administrador\Escritorio\863525-800x600-file_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9700" name="Text Box 4"/>
          <p:cNvSpPr txBox="1">
            <a:spLocks noChangeArrowheads="1"/>
          </p:cNvSpPr>
          <p:nvPr/>
        </p:nvSpPr>
        <p:spPr bwMode="auto">
          <a:xfrm>
            <a:off x="1357290" y="642918"/>
            <a:ext cx="6697662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Deep down Louisiana close to New Orleans</a:t>
            </a:r>
            <a:r>
              <a:rPr lang="en-US" sz="20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  <a:r>
              <a:rPr lang="en-US" sz="24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</a:t>
            </a:r>
            <a:r>
              <a:rPr lang="en-US" sz="24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Muy </a:t>
            </a:r>
            <a:r>
              <a:rPr lang="es-ES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dentro de Louisiana cerca a Nueva Orleans</a:t>
            </a:r>
            <a:r>
              <a:rPr lang="en-US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</a:p>
        </p:txBody>
      </p:sp>
      <p:pic>
        <p:nvPicPr>
          <p:cNvPr id="4" name="Picture 10" descr="C:\Documents and Settings\Administrador\Escritorio\Sin título-1.gif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215338" y="5643578"/>
            <a:ext cx="428628" cy="599157"/>
          </a:xfrm>
          <a:prstGeom prst="rect">
            <a:avLst/>
          </a:prstGeom>
          <a:noFill/>
        </p:spPr>
      </p:pic>
      <p:pic>
        <p:nvPicPr>
          <p:cNvPr id="6" name="Picture 10" descr="C:\Documents and Settings\Administrador\Escritorio\Sin título-1.gif">
            <a:hlinkClick r:id="" action="ppaction://hlinkshowjump?jump=firstslide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358082" y="5643578"/>
            <a:ext cx="428628" cy="599157"/>
          </a:xfrm>
          <a:prstGeom prst="rect">
            <a:avLst/>
          </a:prstGeom>
          <a:noFill/>
        </p:spPr>
      </p:pic>
      <p:sp>
        <p:nvSpPr>
          <p:cNvPr id="7" name="Text Box 7"/>
          <p:cNvSpPr txBox="1">
            <a:spLocks noChangeArrowheads="1"/>
          </p:cNvSpPr>
          <p:nvPr/>
        </p:nvSpPr>
        <p:spPr bwMode="auto">
          <a:xfrm>
            <a:off x="8001024" y="6215082"/>
            <a:ext cx="819126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SALIR</a:t>
            </a:r>
          </a:p>
        </p:txBody>
      </p:sp>
      <p:sp>
        <p:nvSpPr>
          <p:cNvPr id="8" name="Text Box 9"/>
          <p:cNvSpPr txBox="1">
            <a:spLocks noChangeArrowheads="1"/>
          </p:cNvSpPr>
          <p:nvPr/>
        </p:nvSpPr>
        <p:spPr bwMode="auto">
          <a:xfrm>
            <a:off x="7000892" y="6215082"/>
            <a:ext cx="115252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IR A MENÚ</a:t>
            </a:r>
          </a:p>
        </p:txBody>
      </p:sp>
    </p:spTree>
  </p:cSld>
  <p:clrMapOvr>
    <a:masterClrMapping/>
  </p:clrMapOvr>
  <p:transition advClick="0" advTm="19500">
    <p:sndAc>
      <p:stSnd>
        <p:snd r:embed="rId2" name="Chuck_Berry_-_Johnny_B._Good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5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9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0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Administrador\Escritorio\984532-800x600-ph249962657002557673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0724" name="Text Box 4"/>
          <p:cNvSpPr txBox="1">
            <a:spLocks noChangeArrowheads="1"/>
          </p:cNvSpPr>
          <p:nvPr/>
        </p:nvSpPr>
        <p:spPr bwMode="auto">
          <a:xfrm>
            <a:off x="1285852" y="785794"/>
            <a:ext cx="6885012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Way back up in the woods among the evergreens</a:t>
            </a:r>
            <a:r>
              <a:rPr lang="en-US" sz="24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</a:t>
            </a:r>
            <a:r>
              <a:rPr lang="es-ES" sz="1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Camino por los bosques entre los árboles de coníferas</a:t>
            </a:r>
            <a:endParaRPr lang="en-US" sz="1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0725" name="Text Box 5"/>
          <p:cNvSpPr txBox="1">
            <a:spLocks noChangeArrowheads="1"/>
          </p:cNvSpPr>
          <p:nvPr/>
        </p:nvSpPr>
        <p:spPr bwMode="auto">
          <a:xfrm>
            <a:off x="684213" y="5516563"/>
            <a:ext cx="7921625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8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es-ES" sz="2800" dirty="0"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endParaRPr lang="es-ES" sz="2800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pic>
        <p:nvPicPr>
          <p:cNvPr id="5" name="Picture 10" descr="C:\Documents and Settings\Administrador\Escritorio\Sin título-1.gif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215338" y="5643578"/>
            <a:ext cx="428628" cy="599157"/>
          </a:xfrm>
          <a:prstGeom prst="rect">
            <a:avLst/>
          </a:prstGeom>
          <a:noFill/>
        </p:spPr>
      </p:pic>
      <p:pic>
        <p:nvPicPr>
          <p:cNvPr id="6" name="Picture 10" descr="C:\Documents and Settings\Administrador\Escritorio\Sin título-1.gif">
            <a:hlinkClick r:id="" action="ppaction://hlinkshowjump?jump=firstslide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58082" y="5643578"/>
            <a:ext cx="428628" cy="599157"/>
          </a:xfrm>
          <a:prstGeom prst="rect">
            <a:avLst/>
          </a:prstGeom>
          <a:noFill/>
        </p:spPr>
      </p:pic>
      <p:sp>
        <p:nvSpPr>
          <p:cNvPr id="7" name="Text Box 7"/>
          <p:cNvSpPr txBox="1">
            <a:spLocks noChangeArrowheads="1"/>
          </p:cNvSpPr>
          <p:nvPr/>
        </p:nvSpPr>
        <p:spPr bwMode="auto">
          <a:xfrm>
            <a:off x="8001024" y="6215082"/>
            <a:ext cx="819126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SALIR</a:t>
            </a:r>
          </a:p>
        </p:txBody>
      </p:sp>
      <p:sp>
        <p:nvSpPr>
          <p:cNvPr id="8" name="Text Box 9"/>
          <p:cNvSpPr txBox="1">
            <a:spLocks noChangeArrowheads="1"/>
          </p:cNvSpPr>
          <p:nvPr/>
        </p:nvSpPr>
        <p:spPr bwMode="auto">
          <a:xfrm>
            <a:off x="7000892" y="6215082"/>
            <a:ext cx="115252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IR A MENÚ</a:t>
            </a:r>
          </a:p>
        </p:txBody>
      </p:sp>
    </p:spTree>
  </p:cSld>
  <p:clrMapOvr>
    <a:masterClrMapping/>
  </p:clrMapOvr>
  <p:transition advClick="0" advTm="3000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Administrador\Escritorio\762470-800x600-wallpapers-full-8282586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1748" name="Text Box 4"/>
          <p:cNvSpPr txBox="1">
            <a:spLocks noChangeArrowheads="1"/>
          </p:cNvSpPr>
          <p:nvPr/>
        </p:nvSpPr>
        <p:spPr bwMode="auto">
          <a:xfrm>
            <a:off x="928662" y="571480"/>
            <a:ext cx="7488237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There stood a log cabin made of earth and wood </a:t>
            </a:r>
            <a:r>
              <a:rPr lang="en-US" sz="24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</a:t>
            </a:r>
            <a:r>
              <a:rPr lang="en-US" sz="2400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</a:t>
            </a:r>
            <a:r>
              <a:rPr lang="es-ES" sz="1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Allí </a:t>
            </a:r>
            <a:r>
              <a:rPr lang="es-ES" sz="1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estaba ubicado una cabaña hecha</a:t>
            </a:r>
            <a:r>
              <a:rPr lang="en-US" sz="1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  <a:r>
              <a:rPr lang="es-ES" sz="1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de tierra y madera</a:t>
            </a:r>
            <a:endParaRPr lang="en-US" sz="18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4" name="Picture 10" descr="C:\Documents and Settings\Administrador\Escritorio\Sin título-1.gif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215338" y="5643578"/>
            <a:ext cx="428628" cy="599157"/>
          </a:xfrm>
          <a:prstGeom prst="rect">
            <a:avLst/>
          </a:prstGeom>
          <a:noFill/>
        </p:spPr>
      </p:pic>
      <p:pic>
        <p:nvPicPr>
          <p:cNvPr id="5" name="Picture 10" descr="C:\Documents and Settings\Administrador\Escritorio\Sin título-1.gif">
            <a:hlinkClick r:id="" action="ppaction://hlinkshowjump?jump=firstslide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58082" y="5643578"/>
            <a:ext cx="428628" cy="599157"/>
          </a:xfrm>
          <a:prstGeom prst="rect">
            <a:avLst/>
          </a:prstGeom>
          <a:noFill/>
        </p:spPr>
      </p:pic>
      <p:sp>
        <p:nvSpPr>
          <p:cNvPr id="6" name="Text Box 7"/>
          <p:cNvSpPr txBox="1">
            <a:spLocks noChangeArrowheads="1"/>
          </p:cNvSpPr>
          <p:nvPr/>
        </p:nvSpPr>
        <p:spPr bwMode="auto">
          <a:xfrm>
            <a:off x="8001024" y="6215082"/>
            <a:ext cx="819126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SALIR</a:t>
            </a:r>
          </a:p>
        </p:txBody>
      </p:sp>
      <p:sp>
        <p:nvSpPr>
          <p:cNvPr id="7" name="Text Box 9"/>
          <p:cNvSpPr txBox="1">
            <a:spLocks noChangeArrowheads="1"/>
          </p:cNvSpPr>
          <p:nvPr/>
        </p:nvSpPr>
        <p:spPr bwMode="auto">
          <a:xfrm>
            <a:off x="7000892" y="6215082"/>
            <a:ext cx="115252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IR A MENÚ</a:t>
            </a:r>
          </a:p>
        </p:txBody>
      </p:sp>
    </p:spTree>
  </p:cSld>
  <p:clrMapOvr>
    <a:masterClrMapping/>
  </p:clrMapOvr>
  <p:transition advClick="0" advTm="2500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Documents and Settings\Administrador\Escritorio\659131-800x600-painting_children_kjb_DonaldZolan_52CountryKitten_sm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2772" name="Text Box 4"/>
          <p:cNvSpPr txBox="1">
            <a:spLocks noChangeArrowheads="1"/>
          </p:cNvSpPr>
          <p:nvPr/>
        </p:nvSpPr>
        <p:spPr bwMode="auto">
          <a:xfrm>
            <a:off x="571472" y="928670"/>
            <a:ext cx="8105802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Where lived a country boy named Johnny B. Goode</a:t>
            </a:r>
            <a:r>
              <a:rPr lang="en-US" sz="24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</a:t>
            </a:r>
            <a:r>
              <a:rPr lang="es-ES" sz="1800" b="1" dirty="0">
                <a:solidFill>
                  <a:srgbClr val="0000FF"/>
                </a:solidFill>
                <a:latin typeface="Lucida Calligraphy" pitchFamily="66" charset="0"/>
              </a:rPr>
              <a:t>Donde </a:t>
            </a:r>
            <a:r>
              <a:rPr lang="es-ES" sz="1800" b="1" dirty="0" smtClean="0">
                <a:solidFill>
                  <a:srgbClr val="0000FF"/>
                </a:solidFill>
                <a:latin typeface="Lucida Calligraphy" pitchFamily="66" charset="0"/>
              </a:rPr>
              <a:t>vivía un </a:t>
            </a:r>
            <a:r>
              <a:rPr lang="es-ES" sz="1800" b="1" dirty="0">
                <a:solidFill>
                  <a:srgbClr val="0000FF"/>
                </a:solidFill>
                <a:latin typeface="Lucida Calligraphy" pitchFamily="66" charset="0"/>
              </a:rPr>
              <a:t>muchacho campesino llamado Johnny B. Goode</a:t>
            </a:r>
            <a:r>
              <a:rPr lang="es-ES" sz="1800" b="1" dirty="0">
                <a:latin typeface="Lucida Calligraphy" pitchFamily="66" charset="0"/>
              </a:rPr>
              <a:t> </a:t>
            </a:r>
          </a:p>
        </p:txBody>
      </p:sp>
      <p:pic>
        <p:nvPicPr>
          <p:cNvPr id="4" name="Picture 10" descr="C:\Documents and Settings\Administrador\Escritorio\Sin título-1.gif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215338" y="5643578"/>
            <a:ext cx="428628" cy="599157"/>
          </a:xfrm>
          <a:prstGeom prst="rect">
            <a:avLst/>
          </a:prstGeom>
          <a:noFill/>
        </p:spPr>
      </p:pic>
      <p:pic>
        <p:nvPicPr>
          <p:cNvPr id="5" name="Picture 10" descr="C:\Documents and Settings\Administrador\Escritorio\Sin título-1.gif">
            <a:hlinkClick r:id="" action="ppaction://hlinkshowjump?jump=firstslide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58082" y="5643578"/>
            <a:ext cx="428628" cy="599157"/>
          </a:xfrm>
          <a:prstGeom prst="rect">
            <a:avLst/>
          </a:prstGeom>
          <a:noFill/>
        </p:spPr>
      </p:pic>
      <p:sp>
        <p:nvSpPr>
          <p:cNvPr id="6" name="Text Box 7"/>
          <p:cNvSpPr txBox="1">
            <a:spLocks noChangeArrowheads="1"/>
          </p:cNvSpPr>
          <p:nvPr/>
        </p:nvSpPr>
        <p:spPr bwMode="auto">
          <a:xfrm>
            <a:off x="8001024" y="6215082"/>
            <a:ext cx="819126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SALIR</a:t>
            </a:r>
          </a:p>
        </p:txBody>
      </p:sp>
      <p:sp>
        <p:nvSpPr>
          <p:cNvPr id="7" name="Text Box 9"/>
          <p:cNvSpPr txBox="1">
            <a:spLocks noChangeArrowheads="1"/>
          </p:cNvSpPr>
          <p:nvPr/>
        </p:nvSpPr>
        <p:spPr bwMode="auto">
          <a:xfrm>
            <a:off x="7000892" y="6215082"/>
            <a:ext cx="115252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IR A MENÚ</a:t>
            </a:r>
          </a:p>
        </p:txBody>
      </p:sp>
    </p:spTree>
  </p:cSld>
  <p:clrMapOvr>
    <a:masterClrMapping/>
  </p:clrMapOvr>
  <p:transition advClick="0" advTm="3000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Administrador\Escritorio\171728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3796" name="Text Box 4"/>
          <p:cNvSpPr txBox="1">
            <a:spLocks noChangeArrowheads="1"/>
          </p:cNvSpPr>
          <p:nvPr/>
        </p:nvSpPr>
        <p:spPr bwMode="auto">
          <a:xfrm>
            <a:off x="1142976" y="428604"/>
            <a:ext cx="6962794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Who never ever learned to read or write so well </a:t>
            </a:r>
            <a:r>
              <a:rPr lang="en-US" sz="24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</a:t>
            </a:r>
            <a:r>
              <a:rPr lang="es-ES" sz="18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Quien nunca aprendió a leer o escribir muy bien</a:t>
            </a:r>
            <a:endParaRPr lang="en-US" sz="1800" b="1" dirty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4" name="Picture 10" descr="C:\Documents and Settings\Administrador\Escritorio\Sin título-1.gif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215338" y="5643578"/>
            <a:ext cx="428628" cy="599157"/>
          </a:xfrm>
          <a:prstGeom prst="rect">
            <a:avLst/>
          </a:prstGeom>
          <a:noFill/>
        </p:spPr>
      </p:pic>
      <p:pic>
        <p:nvPicPr>
          <p:cNvPr id="5" name="Picture 10" descr="C:\Documents and Settings\Administrador\Escritorio\Sin título-1.gif">
            <a:hlinkClick r:id="" action="ppaction://hlinkshowjump?jump=firstslide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58082" y="5643578"/>
            <a:ext cx="428628" cy="599157"/>
          </a:xfrm>
          <a:prstGeom prst="rect">
            <a:avLst/>
          </a:prstGeom>
          <a:noFill/>
        </p:spPr>
      </p:pic>
      <p:sp>
        <p:nvSpPr>
          <p:cNvPr id="6" name="Text Box 7"/>
          <p:cNvSpPr txBox="1">
            <a:spLocks noChangeArrowheads="1"/>
          </p:cNvSpPr>
          <p:nvPr/>
        </p:nvSpPr>
        <p:spPr bwMode="auto">
          <a:xfrm>
            <a:off x="8001024" y="6215082"/>
            <a:ext cx="819126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SALIR</a:t>
            </a:r>
          </a:p>
        </p:txBody>
      </p:sp>
      <p:sp>
        <p:nvSpPr>
          <p:cNvPr id="7" name="Text Box 9"/>
          <p:cNvSpPr txBox="1">
            <a:spLocks noChangeArrowheads="1"/>
          </p:cNvSpPr>
          <p:nvPr/>
        </p:nvSpPr>
        <p:spPr bwMode="auto">
          <a:xfrm>
            <a:off x="7000892" y="6215082"/>
            <a:ext cx="115252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IR A MENÚ</a:t>
            </a:r>
          </a:p>
        </p:txBody>
      </p:sp>
    </p:spTree>
  </p:cSld>
  <p:clrMapOvr>
    <a:masterClrMapping/>
  </p:clrMapOvr>
  <p:transition advClick="0" advTm="2200"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Administrador\Escritorio\362330-800x600-wallpaper-45678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4820" name="Text Box 4"/>
          <p:cNvSpPr txBox="1">
            <a:spLocks noChangeArrowheads="1"/>
          </p:cNvSpPr>
          <p:nvPr/>
        </p:nvSpPr>
        <p:spPr bwMode="auto">
          <a:xfrm>
            <a:off x="285720" y="928670"/>
            <a:ext cx="8536019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But he could play the guitar just like a ringing a bell</a:t>
            </a:r>
            <a:r>
              <a:rPr lang="en-US" sz="20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</a:t>
            </a:r>
            <a:r>
              <a:rPr lang="en-US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       </a:t>
            </a:r>
            <a:r>
              <a:rPr lang="es-ES" sz="1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Pero </a:t>
            </a:r>
            <a:r>
              <a:rPr lang="es-ES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él podía tocar la guitarra casi como el</a:t>
            </a:r>
            <a:r>
              <a:rPr lang="en-US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r>
              <a:rPr lang="es-ES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sonar de una campana </a:t>
            </a:r>
            <a:endParaRPr lang="en-US" sz="1800" b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4" name="Picture 10" descr="C:\Documents and Settings\Administrador\Escritorio\Sin título-1.gif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215338" y="5643578"/>
            <a:ext cx="428628" cy="599157"/>
          </a:xfrm>
          <a:prstGeom prst="rect">
            <a:avLst/>
          </a:prstGeom>
          <a:noFill/>
        </p:spPr>
      </p:pic>
      <p:pic>
        <p:nvPicPr>
          <p:cNvPr id="5" name="Picture 10" descr="C:\Documents and Settings\Administrador\Escritorio\Sin título-1.gif">
            <a:hlinkClick r:id="" action="ppaction://hlinkshowjump?jump=firstslide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58082" y="5643578"/>
            <a:ext cx="428628" cy="599157"/>
          </a:xfrm>
          <a:prstGeom prst="rect">
            <a:avLst/>
          </a:prstGeom>
          <a:noFill/>
        </p:spPr>
      </p:pic>
      <p:sp>
        <p:nvSpPr>
          <p:cNvPr id="6" name="Text Box 7"/>
          <p:cNvSpPr txBox="1">
            <a:spLocks noChangeArrowheads="1"/>
          </p:cNvSpPr>
          <p:nvPr/>
        </p:nvSpPr>
        <p:spPr bwMode="auto">
          <a:xfrm>
            <a:off x="8001024" y="6215082"/>
            <a:ext cx="819126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SALIR</a:t>
            </a:r>
          </a:p>
        </p:txBody>
      </p:sp>
      <p:sp>
        <p:nvSpPr>
          <p:cNvPr id="7" name="Text Box 9"/>
          <p:cNvSpPr txBox="1">
            <a:spLocks noChangeArrowheads="1"/>
          </p:cNvSpPr>
          <p:nvPr/>
        </p:nvSpPr>
        <p:spPr bwMode="auto">
          <a:xfrm>
            <a:off x="7000892" y="6215082"/>
            <a:ext cx="115252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IR A MENÚ</a:t>
            </a:r>
          </a:p>
        </p:txBody>
      </p:sp>
    </p:spTree>
  </p:cSld>
  <p:clrMapOvr>
    <a:masterClrMapping/>
  </p:clrMapOvr>
  <p:transition advClick="0" advTm="2500"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8" descr="Chuck Berry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4572000" y="-1"/>
            <a:ext cx="4572000" cy="6971775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path path="rect">
              <a:fillToRect r="100000" b="100000"/>
            </a:path>
          </a:gradFill>
        </p:spPr>
      </p:pic>
      <p:pic>
        <p:nvPicPr>
          <p:cNvPr id="35848" name="Picture 8" descr="Chuck Berry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571999" cy="6971774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path path="rect">
              <a:fillToRect r="100000" b="100000"/>
            </a:path>
          </a:gradFill>
        </p:spPr>
      </p:pic>
      <p:sp>
        <p:nvSpPr>
          <p:cNvPr id="35850" name="Text Box 10"/>
          <p:cNvSpPr txBox="1">
            <a:spLocks noChangeArrowheads="1"/>
          </p:cNvSpPr>
          <p:nvPr/>
        </p:nvSpPr>
        <p:spPr bwMode="auto">
          <a:xfrm>
            <a:off x="2857488" y="428604"/>
            <a:ext cx="1512887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Go go</a:t>
            </a: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</a:t>
            </a:r>
            <a:r>
              <a:rPr lang="en-US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" sz="1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Ven</a:t>
            </a:r>
            <a:r>
              <a:rPr lang="en-US" sz="1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, </a:t>
            </a:r>
            <a:r>
              <a:rPr lang="es-ES" sz="1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ven</a:t>
            </a:r>
          </a:p>
        </p:txBody>
      </p:sp>
      <p:sp>
        <p:nvSpPr>
          <p:cNvPr id="35851" name="Text Box 11"/>
          <p:cNvSpPr txBox="1">
            <a:spLocks noChangeArrowheads="1"/>
          </p:cNvSpPr>
          <p:nvPr/>
        </p:nvSpPr>
        <p:spPr bwMode="auto">
          <a:xfrm>
            <a:off x="4071934" y="1142984"/>
            <a:ext cx="2305050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Go Johnny go</a:t>
            </a:r>
            <a:r>
              <a:rPr lang="en-US" dirty="0">
                <a:solidFill>
                  <a:srgbClr val="FFFFFF"/>
                </a:solidFill>
              </a:rPr>
              <a:t>      </a:t>
            </a:r>
            <a:r>
              <a:rPr lang="es-ES" sz="1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ven Johnny ven</a:t>
            </a:r>
          </a:p>
        </p:txBody>
      </p:sp>
      <p:sp>
        <p:nvSpPr>
          <p:cNvPr id="35853" name="Text Box 13"/>
          <p:cNvSpPr txBox="1">
            <a:spLocks noChangeArrowheads="1"/>
          </p:cNvSpPr>
          <p:nvPr/>
        </p:nvSpPr>
        <p:spPr bwMode="auto">
          <a:xfrm>
            <a:off x="3000364" y="2143116"/>
            <a:ext cx="863600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Go,</a:t>
            </a:r>
            <a:r>
              <a:rPr lang="en-US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sz="1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Ven,</a:t>
            </a:r>
          </a:p>
        </p:txBody>
      </p:sp>
      <p:sp>
        <p:nvSpPr>
          <p:cNvPr id="35854" name="Text Box 14"/>
          <p:cNvSpPr txBox="1">
            <a:spLocks noChangeArrowheads="1"/>
          </p:cNvSpPr>
          <p:nvPr/>
        </p:nvSpPr>
        <p:spPr bwMode="auto">
          <a:xfrm>
            <a:off x="3500430" y="2143116"/>
            <a:ext cx="2376487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Go Johnny go</a:t>
            </a:r>
            <a:r>
              <a:rPr lang="en-US" dirty="0">
                <a:solidFill>
                  <a:srgbClr val="FFFFFF"/>
                </a:solidFill>
              </a:rPr>
              <a:t>     </a:t>
            </a:r>
            <a:r>
              <a:rPr lang="es-ES" sz="1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Ven Johnny ven</a:t>
            </a:r>
          </a:p>
        </p:txBody>
      </p:sp>
      <p:sp>
        <p:nvSpPr>
          <p:cNvPr id="35855" name="Text Box 15"/>
          <p:cNvSpPr txBox="1">
            <a:spLocks noChangeArrowheads="1"/>
          </p:cNvSpPr>
          <p:nvPr/>
        </p:nvSpPr>
        <p:spPr bwMode="auto">
          <a:xfrm>
            <a:off x="3571868" y="3214686"/>
            <a:ext cx="863600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Go,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s-ES" sz="1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Ven</a:t>
            </a:r>
            <a:r>
              <a:rPr lang="es-ES" sz="16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,</a:t>
            </a:r>
          </a:p>
        </p:txBody>
      </p:sp>
      <p:sp>
        <p:nvSpPr>
          <p:cNvPr id="35856" name="Text Box 16"/>
          <p:cNvSpPr txBox="1">
            <a:spLocks noChangeArrowheads="1"/>
          </p:cNvSpPr>
          <p:nvPr/>
        </p:nvSpPr>
        <p:spPr bwMode="auto">
          <a:xfrm>
            <a:off x="4286248" y="3214686"/>
            <a:ext cx="1944687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800" b="1" dirty="0">
                <a:solidFill>
                  <a:srgbClr val="FF0000"/>
                </a:solidFill>
                <a:latin typeface="Lucida Calligraphy" pitchFamily="66" charset="0"/>
              </a:rPr>
              <a:t>Go Johnny go</a:t>
            </a:r>
            <a:r>
              <a:rPr lang="en-US" b="1" dirty="0">
                <a:solidFill>
                  <a:srgbClr val="FFFFFF"/>
                </a:solidFill>
              </a:rPr>
              <a:t>      </a:t>
            </a:r>
            <a:r>
              <a:rPr lang="es-ES" sz="1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Ven Johnny ven</a:t>
            </a:r>
          </a:p>
        </p:txBody>
      </p:sp>
      <p:sp>
        <p:nvSpPr>
          <p:cNvPr id="35857" name="Text Box 17"/>
          <p:cNvSpPr txBox="1">
            <a:spLocks noChangeArrowheads="1"/>
          </p:cNvSpPr>
          <p:nvPr/>
        </p:nvSpPr>
        <p:spPr bwMode="auto">
          <a:xfrm>
            <a:off x="3000364" y="4143380"/>
            <a:ext cx="863600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Go,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s-ES" sz="1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Ven,</a:t>
            </a:r>
          </a:p>
        </p:txBody>
      </p:sp>
      <p:sp>
        <p:nvSpPr>
          <p:cNvPr id="35858" name="Text Box 18"/>
          <p:cNvSpPr txBox="1">
            <a:spLocks noChangeArrowheads="1"/>
          </p:cNvSpPr>
          <p:nvPr/>
        </p:nvSpPr>
        <p:spPr bwMode="auto">
          <a:xfrm>
            <a:off x="3428992" y="4143380"/>
            <a:ext cx="2376487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Go Johnny go</a:t>
            </a:r>
            <a:r>
              <a:rPr lang="en-US" dirty="0">
                <a:solidFill>
                  <a:srgbClr val="FFFFFF"/>
                </a:solidFill>
              </a:rPr>
              <a:t>      </a:t>
            </a:r>
            <a:r>
              <a:rPr lang="es-ES" sz="1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Ven Johnny ven</a:t>
            </a:r>
          </a:p>
        </p:txBody>
      </p:sp>
      <p:sp>
        <p:nvSpPr>
          <p:cNvPr id="35859" name="Text Box 19"/>
          <p:cNvSpPr txBox="1">
            <a:spLocks noChangeArrowheads="1"/>
          </p:cNvSpPr>
          <p:nvPr/>
        </p:nvSpPr>
        <p:spPr bwMode="auto">
          <a:xfrm>
            <a:off x="3714744" y="5143512"/>
            <a:ext cx="863600" cy="611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Go</a:t>
            </a:r>
            <a:r>
              <a:rPr lang="en-US" sz="18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sz="16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Ven</a:t>
            </a:r>
          </a:p>
        </p:txBody>
      </p:sp>
      <p:sp>
        <p:nvSpPr>
          <p:cNvPr id="35860" name="Text Box 20"/>
          <p:cNvSpPr txBox="1">
            <a:spLocks noChangeArrowheads="1"/>
          </p:cNvSpPr>
          <p:nvPr/>
        </p:nvSpPr>
        <p:spPr bwMode="auto">
          <a:xfrm>
            <a:off x="4357686" y="5072074"/>
            <a:ext cx="2303463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800" b="1" dirty="0">
                <a:solidFill>
                  <a:srgbClr val="FF0000"/>
                </a:solidFill>
                <a:latin typeface="Lucida Calligraphy" pitchFamily="66" charset="0"/>
              </a:rPr>
              <a:t>Johnny B. Goode</a:t>
            </a:r>
            <a:r>
              <a:rPr lang="en-US" sz="2400" b="1" dirty="0">
                <a:solidFill>
                  <a:schemeClr val="bg1"/>
                </a:solidFill>
              </a:rPr>
              <a:t> </a:t>
            </a:r>
            <a:r>
              <a:rPr lang="en-US" sz="16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Johnny B. Goode</a:t>
            </a:r>
            <a:endParaRPr lang="es-ES" sz="1600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15" name="Picture 10" descr="C:\Documents and Settings\Administrador\Escritorio\Sin título-1.gif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215338" y="5643578"/>
            <a:ext cx="428628" cy="599157"/>
          </a:xfrm>
          <a:prstGeom prst="rect">
            <a:avLst/>
          </a:prstGeom>
          <a:noFill/>
        </p:spPr>
      </p:pic>
      <p:pic>
        <p:nvPicPr>
          <p:cNvPr id="16" name="Picture 10" descr="C:\Documents and Settings\Administrador\Escritorio\Sin título-1.gif">
            <a:hlinkClick r:id="" action="ppaction://hlinkshowjump?jump=firstslide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58082" y="5643578"/>
            <a:ext cx="428628" cy="599157"/>
          </a:xfrm>
          <a:prstGeom prst="rect">
            <a:avLst/>
          </a:prstGeom>
          <a:noFill/>
        </p:spPr>
      </p:pic>
      <p:sp>
        <p:nvSpPr>
          <p:cNvPr id="17" name="Text Box 7"/>
          <p:cNvSpPr txBox="1">
            <a:spLocks noChangeArrowheads="1"/>
          </p:cNvSpPr>
          <p:nvPr/>
        </p:nvSpPr>
        <p:spPr bwMode="auto">
          <a:xfrm>
            <a:off x="8001024" y="6215082"/>
            <a:ext cx="819126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SALIR</a:t>
            </a:r>
          </a:p>
        </p:txBody>
      </p:sp>
      <p:sp>
        <p:nvSpPr>
          <p:cNvPr id="18" name="Text Box 9"/>
          <p:cNvSpPr txBox="1">
            <a:spLocks noChangeArrowheads="1"/>
          </p:cNvSpPr>
          <p:nvPr/>
        </p:nvSpPr>
        <p:spPr bwMode="auto">
          <a:xfrm>
            <a:off x="7000892" y="6215082"/>
            <a:ext cx="115252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IR A MENÚ</a:t>
            </a:r>
          </a:p>
        </p:txBody>
      </p:sp>
    </p:spTree>
  </p:cSld>
  <p:clrMapOvr>
    <a:masterClrMapping/>
  </p:clrMapOvr>
  <p:transition advClick="0" advTm="167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58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58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58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58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358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8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58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85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358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358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15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358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50" grpId="0"/>
      <p:bldP spid="35851" grpId="0"/>
      <p:bldP spid="35853" grpId="0"/>
      <p:bldP spid="35854" grpId="0"/>
      <p:bldP spid="35855" grpId="0"/>
      <p:bldP spid="35856" grpId="0"/>
      <p:bldP spid="35857" grpId="0"/>
      <p:bldP spid="35858" grpId="0"/>
      <p:bldP spid="35859" grpId="0"/>
      <p:bldP spid="35860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C:\Documents and Settings\Administrador\Escritorio\270413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1988" name="Text Box 4"/>
          <p:cNvSpPr txBox="1">
            <a:spLocks noChangeArrowheads="1"/>
          </p:cNvSpPr>
          <p:nvPr/>
        </p:nvSpPr>
        <p:spPr bwMode="auto">
          <a:xfrm>
            <a:off x="1142976" y="500042"/>
            <a:ext cx="6769100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He used to carry his guitar in a gunny sack</a:t>
            </a:r>
            <a:r>
              <a:rPr lang="en-U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r>
              <a:rPr lang="en-US" sz="24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</a:t>
            </a:r>
            <a:r>
              <a:rPr lang="es-ES" sz="1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El solía llevar su guitarra en un saco de yute</a:t>
            </a:r>
            <a:r>
              <a:rPr lang="en-US" sz="1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</a:p>
        </p:txBody>
      </p:sp>
      <p:pic>
        <p:nvPicPr>
          <p:cNvPr id="4" name="Picture 10" descr="C:\Documents and Settings\Administrador\Escritorio\Sin título-1.gif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215338" y="5643578"/>
            <a:ext cx="428628" cy="599157"/>
          </a:xfrm>
          <a:prstGeom prst="rect">
            <a:avLst/>
          </a:prstGeom>
          <a:noFill/>
        </p:spPr>
      </p:pic>
      <p:pic>
        <p:nvPicPr>
          <p:cNvPr id="5" name="Picture 10" descr="C:\Documents and Settings\Administrador\Escritorio\Sin título-1.gif">
            <a:hlinkClick r:id="" action="ppaction://hlinkshowjump?jump=firstslide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58082" y="5643578"/>
            <a:ext cx="428628" cy="599157"/>
          </a:xfrm>
          <a:prstGeom prst="rect">
            <a:avLst/>
          </a:prstGeom>
          <a:noFill/>
        </p:spPr>
      </p:pic>
      <p:sp>
        <p:nvSpPr>
          <p:cNvPr id="6" name="Text Box 7"/>
          <p:cNvSpPr txBox="1">
            <a:spLocks noChangeArrowheads="1"/>
          </p:cNvSpPr>
          <p:nvPr/>
        </p:nvSpPr>
        <p:spPr bwMode="auto">
          <a:xfrm>
            <a:off x="8001024" y="6215082"/>
            <a:ext cx="819126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SALIR</a:t>
            </a:r>
          </a:p>
        </p:txBody>
      </p:sp>
      <p:sp>
        <p:nvSpPr>
          <p:cNvPr id="7" name="Text Box 9"/>
          <p:cNvSpPr txBox="1">
            <a:spLocks noChangeArrowheads="1"/>
          </p:cNvSpPr>
          <p:nvPr/>
        </p:nvSpPr>
        <p:spPr bwMode="auto">
          <a:xfrm>
            <a:off x="7000892" y="6215082"/>
            <a:ext cx="115252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IR A MENÚ</a:t>
            </a:r>
          </a:p>
        </p:txBody>
      </p:sp>
    </p:spTree>
  </p:cSld>
  <p:clrMapOvr>
    <a:masterClrMapping/>
  </p:clrMapOvr>
  <p:transition advClick="0" advTm="2700"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Documents and Settings\Administrador\Escritorio\907050-800x600-5be8dc8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3012" name="Text Box 4"/>
          <p:cNvSpPr txBox="1">
            <a:spLocks noChangeArrowheads="1"/>
          </p:cNvSpPr>
          <p:nvPr/>
        </p:nvSpPr>
        <p:spPr bwMode="auto">
          <a:xfrm>
            <a:off x="1476375" y="692150"/>
            <a:ext cx="6697663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Go sit beneath the tree by the railroad track</a:t>
            </a:r>
            <a:r>
              <a:rPr lang="en-US" sz="20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r>
              <a:rPr lang="en-US" sz="24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</a:t>
            </a:r>
            <a:r>
              <a:rPr lang="es-ES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Yendo a sentarse debajo del árbol cerca al ferrocarril</a:t>
            </a:r>
          </a:p>
        </p:txBody>
      </p:sp>
      <p:sp>
        <p:nvSpPr>
          <p:cNvPr id="43013" name="Text Box 5"/>
          <p:cNvSpPr txBox="1">
            <a:spLocks noChangeArrowheads="1"/>
          </p:cNvSpPr>
          <p:nvPr/>
        </p:nvSpPr>
        <p:spPr bwMode="auto">
          <a:xfrm>
            <a:off x="755650" y="5661025"/>
            <a:ext cx="76327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sz="2400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pic>
        <p:nvPicPr>
          <p:cNvPr id="5" name="Picture 10" descr="C:\Documents and Settings\Administrador\Escritorio\Sin título-1.gif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215338" y="5643578"/>
            <a:ext cx="428628" cy="599157"/>
          </a:xfrm>
          <a:prstGeom prst="rect">
            <a:avLst/>
          </a:prstGeom>
          <a:noFill/>
        </p:spPr>
      </p:pic>
      <p:pic>
        <p:nvPicPr>
          <p:cNvPr id="6" name="Picture 10" descr="C:\Documents and Settings\Administrador\Escritorio\Sin título-1.gif">
            <a:hlinkClick r:id="" action="ppaction://hlinkshowjump?jump=firstslide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58082" y="5643578"/>
            <a:ext cx="428628" cy="599157"/>
          </a:xfrm>
          <a:prstGeom prst="rect">
            <a:avLst/>
          </a:prstGeom>
          <a:noFill/>
        </p:spPr>
      </p:pic>
      <p:sp>
        <p:nvSpPr>
          <p:cNvPr id="7" name="Text Box 7"/>
          <p:cNvSpPr txBox="1">
            <a:spLocks noChangeArrowheads="1"/>
          </p:cNvSpPr>
          <p:nvPr/>
        </p:nvSpPr>
        <p:spPr bwMode="auto">
          <a:xfrm>
            <a:off x="8001024" y="6215082"/>
            <a:ext cx="819126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SALIR</a:t>
            </a:r>
          </a:p>
        </p:txBody>
      </p:sp>
      <p:sp>
        <p:nvSpPr>
          <p:cNvPr id="8" name="Text Box 9"/>
          <p:cNvSpPr txBox="1">
            <a:spLocks noChangeArrowheads="1"/>
          </p:cNvSpPr>
          <p:nvPr/>
        </p:nvSpPr>
        <p:spPr bwMode="auto">
          <a:xfrm>
            <a:off x="7000892" y="6215082"/>
            <a:ext cx="115252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IR A MENÚ</a:t>
            </a:r>
          </a:p>
        </p:txBody>
      </p:sp>
    </p:spTree>
  </p:cSld>
  <p:clrMapOvr>
    <a:masterClrMapping/>
  </p:clrMapOvr>
  <p:transition advClick="0" advTm="2500"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 descr="C:\Documents and Settings\Administrador\Escritorio\943746-800x600-alone_on_the_bank_Wallpaper_1280x960_wallpaperher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4036" name="Text Box 4"/>
          <p:cNvSpPr txBox="1">
            <a:spLocks noChangeArrowheads="1"/>
          </p:cNvSpPr>
          <p:nvPr/>
        </p:nvSpPr>
        <p:spPr bwMode="auto">
          <a:xfrm>
            <a:off x="642910" y="500042"/>
            <a:ext cx="8064500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Oh, the engineers would see him sitting in the shad</a:t>
            </a:r>
            <a:r>
              <a:rPr lang="en-US" sz="20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</a:t>
            </a: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</a:t>
            </a:r>
            <a:r>
              <a:rPr lang="es-ES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Oh, los ingenieros lo verían sentado en la sombra</a:t>
            </a:r>
            <a:endParaRPr lang="es-ES" sz="1800" b="1" dirty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4" name="Picture 10" descr="C:\Documents and Settings\Administrador\Escritorio\Sin título-1.gif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215338" y="5643578"/>
            <a:ext cx="428628" cy="599157"/>
          </a:xfrm>
          <a:prstGeom prst="rect">
            <a:avLst/>
          </a:prstGeom>
          <a:noFill/>
        </p:spPr>
      </p:pic>
      <p:pic>
        <p:nvPicPr>
          <p:cNvPr id="5" name="Picture 10" descr="C:\Documents and Settings\Administrador\Escritorio\Sin título-1.gif">
            <a:hlinkClick r:id="" action="ppaction://hlinkshowjump?jump=firstslide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58082" y="5643578"/>
            <a:ext cx="428628" cy="599157"/>
          </a:xfrm>
          <a:prstGeom prst="rect">
            <a:avLst/>
          </a:prstGeom>
          <a:noFill/>
        </p:spPr>
      </p:pic>
      <p:sp>
        <p:nvSpPr>
          <p:cNvPr id="6" name="Text Box 7"/>
          <p:cNvSpPr txBox="1">
            <a:spLocks noChangeArrowheads="1"/>
          </p:cNvSpPr>
          <p:nvPr/>
        </p:nvSpPr>
        <p:spPr bwMode="auto">
          <a:xfrm>
            <a:off x="8001024" y="6215082"/>
            <a:ext cx="819126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SALIR</a:t>
            </a:r>
          </a:p>
        </p:txBody>
      </p:sp>
      <p:sp>
        <p:nvSpPr>
          <p:cNvPr id="7" name="Text Box 9"/>
          <p:cNvSpPr txBox="1">
            <a:spLocks noChangeArrowheads="1"/>
          </p:cNvSpPr>
          <p:nvPr/>
        </p:nvSpPr>
        <p:spPr bwMode="auto">
          <a:xfrm>
            <a:off x="7000892" y="6215082"/>
            <a:ext cx="115252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IR A MENÚ</a:t>
            </a:r>
          </a:p>
        </p:txBody>
      </p:sp>
    </p:spTree>
  </p:cSld>
  <p:clrMapOvr>
    <a:masterClrMapping/>
  </p:clrMapOvr>
  <p:transition advClick="0" advTm="3500"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Documents and Settings\Administrador\Escritorio\193351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6084" name="Text Box 4"/>
          <p:cNvSpPr txBox="1">
            <a:spLocks noChangeArrowheads="1"/>
          </p:cNvSpPr>
          <p:nvPr/>
        </p:nvSpPr>
        <p:spPr bwMode="auto">
          <a:xfrm>
            <a:off x="827088" y="333375"/>
            <a:ext cx="7705725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Strumming with the rhythm that the drivers made</a:t>
            </a:r>
            <a:r>
              <a:rPr lang="en-U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r>
              <a:rPr lang="en-US" sz="24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</a:t>
            </a:r>
            <a:r>
              <a:rPr lang="es-ES" sz="1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Rasgando con el ritmo que los choferes hicieron</a:t>
            </a:r>
            <a:r>
              <a:rPr lang="en-US" sz="1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</a:p>
        </p:txBody>
      </p:sp>
      <p:pic>
        <p:nvPicPr>
          <p:cNvPr id="4" name="Picture 10" descr="C:\Documents and Settings\Administrador\Escritorio\Sin título-1.gif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215338" y="5643578"/>
            <a:ext cx="428628" cy="599157"/>
          </a:xfrm>
          <a:prstGeom prst="rect">
            <a:avLst/>
          </a:prstGeom>
          <a:noFill/>
        </p:spPr>
      </p:pic>
      <p:pic>
        <p:nvPicPr>
          <p:cNvPr id="5" name="Picture 10" descr="C:\Documents and Settings\Administrador\Escritorio\Sin título-1.gif">
            <a:hlinkClick r:id="" action="ppaction://hlinkshowjump?jump=firstslide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58082" y="5643578"/>
            <a:ext cx="428628" cy="599157"/>
          </a:xfrm>
          <a:prstGeom prst="rect">
            <a:avLst/>
          </a:prstGeom>
          <a:noFill/>
        </p:spPr>
      </p:pic>
      <p:sp>
        <p:nvSpPr>
          <p:cNvPr id="6" name="Text Box 7"/>
          <p:cNvSpPr txBox="1">
            <a:spLocks noChangeArrowheads="1"/>
          </p:cNvSpPr>
          <p:nvPr/>
        </p:nvSpPr>
        <p:spPr bwMode="auto">
          <a:xfrm>
            <a:off x="8001024" y="6215082"/>
            <a:ext cx="819126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SALIR</a:t>
            </a:r>
          </a:p>
        </p:txBody>
      </p:sp>
      <p:sp>
        <p:nvSpPr>
          <p:cNvPr id="7" name="Text Box 9"/>
          <p:cNvSpPr txBox="1">
            <a:spLocks noChangeArrowheads="1"/>
          </p:cNvSpPr>
          <p:nvPr/>
        </p:nvSpPr>
        <p:spPr bwMode="auto">
          <a:xfrm>
            <a:off x="7000892" y="6215082"/>
            <a:ext cx="115252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IR A MENÚ</a:t>
            </a:r>
          </a:p>
        </p:txBody>
      </p:sp>
    </p:spTree>
  </p:cSld>
  <p:clrMapOvr>
    <a:masterClrMapping/>
  </p:clrMapOvr>
  <p:transition advClick="0" advTm="2500"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1" descr="C:\Documents and Settings\Administrador\Escritorio\863266-800x600-hatala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4000" cy="6858000"/>
          </a:xfrm>
          <a:prstGeom prst="rect">
            <a:avLst/>
          </a:prstGeom>
          <a:noFill/>
        </p:spPr>
      </p:pic>
      <p:sp>
        <p:nvSpPr>
          <p:cNvPr id="47108" name="Text Box 4"/>
          <p:cNvSpPr txBox="1">
            <a:spLocks noChangeArrowheads="1"/>
          </p:cNvSpPr>
          <p:nvPr/>
        </p:nvSpPr>
        <p:spPr bwMode="auto">
          <a:xfrm>
            <a:off x="1142976" y="857232"/>
            <a:ext cx="7105671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People passing by they would stop and say</a:t>
            </a:r>
            <a:r>
              <a:rPr lang="en-US" sz="2400" dirty="0">
                <a:solidFill>
                  <a:schemeClr val="bg1"/>
                </a:solidFill>
              </a:rPr>
              <a:t>                  </a:t>
            </a:r>
            <a:r>
              <a:rPr lang="en-US" sz="2400" dirty="0" smtClean="0">
                <a:solidFill>
                  <a:schemeClr val="bg1"/>
                </a:solidFill>
              </a:rPr>
              <a:t>                 </a:t>
            </a:r>
            <a:r>
              <a:rPr lang="es-ES" sz="1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La </a:t>
            </a:r>
            <a:r>
              <a:rPr lang="es-ES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gente pasando cerca de ellos se detendrían y dirían</a:t>
            </a:r>
            <a:endParaRPr lang="en-US" sz="1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47109" name="Text Box 5"/>
          <p:cNvSpPr txBox="1">
            <a:spLocks noChangeArrowheads="1"/>
          </p:cNvSpPr>
          <p:nvPr/>
        </p:nvSpPr>
        <p:spPr bwMode="auto">
          <a:xfrm>
            <a:off x="827088" y="5589588"/>
            <a:ext cx="73453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sz="2400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47110" name="Text Box 6"/>
          <p:cNvSpPr txBox="1">
            <a:spLocks noChangeArrowheads="1"/>
          </p:cNvSpPr>
          <p:nvPr/>
        </p:nvSpPr>
        <p:spPr bwMode="auto">
          <a:xfrm>
            <a:off x="971550" y="5589588"/>
            <a:ext cx="7345363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sz="2800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47115" name="Text Box 11"/>
          <p:cNvSpPr txBox="1">
            <a:spLocks noChangeArrowheads="1"/>
          </p:cNvSpPr>
          <p:nvPr/>
        </p:nvSpPr>
        <p:spPr bwMode="auto">
          <a:xfrm>
            <a:off x="6732588" y="908050"/>
            <a:ext cx="216058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pic>
        <p:nvPicPr>
          <p:cNvPr id="7" name="Picture 10" descr="C:\Documents and Settings\Administrador\Escritorio\Sin título-1.gif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286380" y="5715016"/>
            <a:ext cx="428628" cy="599157"/>
          </a:xfrm>
          <a:prstGeom prst="rect">
            <a:avLst/>
          </a:prstGeom>
          <a:noFill/>
        </p:spPr>
      </p:pic>
      <p:pic>
        <p:nvPicPr>
          <p:cNvPr id="8" name="Picture 10" descr="C:\Documents and Settings\Administrador\Escritorio\Sin título-1.gif">
            <a:hlinkClick r:id="" action="ppaction://hlinkshowjump?jump=firstslide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429124" y="5715016"/>
            <a:ext cx="428628" cy="599157"/>
          </a:xfrm>
          <a:prstGeom prst="rect">
            <a:avLst/>
          </a:prstGeom>
          <a:noFill/>
        </p:spPr>
      </p:pic>
      <p:sp>
        <p:nvSpPr>
          <p:cNvPr id="9" name="Text Box 7"/>
          <p:cNvSpPr txBox="1">
            <a:spLocks noChangeArrowheads="1"/>
          </p:cNvSpPr>
          <p:nvPr/>
        </p:nvSpPr>
        <p:spPr bwMode="auto">
          <a:xfrm>
            <a:off x="5072066" y="6286520"/>
            <a:ext cx="819126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SALIR</a:t>
            </a:r>
          </a:p>
        </p:txBody>
      </p:sp>
      <p:sp>
        <p:nvSpPr>
          <p:cNvPr id="10" name="Text Box 9"/>
          <p:cNvSpPr txBox="1">
            <a:spLocks noChangeArrowheads="1"/>
          </p:cNvSpPr>
          <p:nvPr/>
        </p:nvSpPr>
        <p:spPr bwMode="auto">
          <a:xfrm>
            <a:off x="4071934" y="6286520"/>
            <a:ext cx="115252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IR A MENÚ</a:t>
            </a:r>
          </a:p>
        </p:txBody>
      </p:sp>
    </p:spTree>
  </p:cSld>
  <p:clrMapOvr>
    <a:masterClrMapping/>
  </p:clrMapOvr>
  <p:transition advClick="0" advTm="2500"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Documents and Settings\Administrador\Escritorio\347226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8132" name="Text Box 4"/>
          <p:cNvSpPr txBox="1">
            <a:spLocks noChangeArrowheads="1"/>
          </p:cNvSpPr>
          <p:nvPr/>
        </p:nvSpPr>
        <p:spPr bwMode="auto">
          <a:xfrm>
            <a:off x="1714480" y="500042"/>
            <a:ext cx="6215107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Oh my that little country boy could play</a:t>
            </a:r>
            <a:r>
              <a:rPr lang="en-US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  <a:r>
              <a:rPr lang="en-US" sz="24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</a:t>
            </a:r>
            <a:r>
              <a:rPr lang="es-ES" sz="1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Oh, mi pequeño muchacho campesino pudo tocar</a:t>
            </a:r>
            <a:endParaRPr lang="en-US" sz="1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4" name="Picture 10" descr="C:\Documents and Settings\Administrador\Escritorio\Sin título-1.gif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215338" y="5643578"/>
            <a:ext cx="428628" cy="599157"/>
          </a:xfrm>
          <a:prstGeom prst="rect">
            <a:avLst/>
          </a:prstGeom>
          <a:noFill/>
        </p:spPr>
      </p:pic>
      <p:pic>
        <p:nvPicPr>
          <p:cNvPr id="5" name="Picture 10" descr="C:\Documents and Settings\Administrador\Escritorio\Sin título-1.gif">
            <a:hlinkClick r:id="" action="ppaction://hlinkshowjump?jump=firstslide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58082" y="5643578"/>
            <a:ext cx="428628" cy="599157"/>
          </a:xfrm>
          <a:prstGeom prst="rect">
            <a:avLst/>
          </a:prstGeom>
          <a:noFill/>
        </p:spPr>
      </p:pic>
      <p:sp>
        <p:nvSpPr>
          <p:cNvPr id="6" name="Text Box 7"/>
          <p:cNvSpPr txBox="1">
            <a:spLocks noChangeArrowheads="1"/>
          </p:cNvSpPr>
          <p:nvPr/>
        </p:nvSpPr>
        <p:spPr bwMode="auto">
          <a:xfrm>
            <a:off x="8001024" y="6215082"/>
            <a:ext cx="819126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SALIR</a:t>
            </a:r>
          </a:p>
        </p:txBody>
      </p:sp>
      <p:sp>
        <p:nvSpPr>
          <p:cNvPr id="7" name="Text Box 9"/>
          <p:cNvSpPr txBox="1">
            <a:spLocks noChangeArrowheads="1"/>
          </p:cNvSpPr>
          <p:nvPr/>
        </p:nvSpPr>
        <p:spPr bwMode="auto">
          <a:xfrm>
            <a:off x="7000892" y="6215082"/>
            <a:ext cx="115252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IR A MENÚ</a:t>
            </a:r>
          </a:p>
        </p:txBody>
      </p:sp>
    </p:spTree>
  </p:cSld>
  <p:clrMapOvr>
    <a:masterClrMapping/>
  </p:clrMapOvr>
  <p:transition advClick="0" advTm="2700"/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84" name="Picture 8" descr="animated-CHUCK_BERRY_021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972300"/>
          </a:xfrm>
          <a:prstGeom prst="rect">
            <a:avLst/>
          </a:prstGeom>
          <a:noFill/>
        </p:spPr>
      </p:pic>
      <p:sp>
        <p:nvSpPr>
          <p:cNvPr id="50185" name="Text Box 9"/>
          <p:cNvSpPr txBox="1">
            <a:spLocks noChangeArrowheads="1"/>
          </p:cNvSpPr>
          <p:nvPr/>
        </p:nvSpPr>
        <p:spPr bwMode="auto">
          <a:xfrm>
            <a:off x="857224" y="357166"/>
            <a:ext cx="1512887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8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Go </a:t>
            </a:r>
            <a:r>
              <a:rPr lang="en-US" sz="1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go </a:t>
            </a:r>
            <a:r>
              <a:rPr lang="en-U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</a:t>
            </a:r>
            <a:r>
              <a:rPr lang="es-ES" sz="1600" b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Ven</a:t>
            </a:r>
            <a:r>
              <a:rPr lang="en-US" sz="1600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, </a:t>
            </a:r>
            <a:r>
              <a:rPr lang="es-ES" sz="1600" b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ven</a:t>
            </a:r>
          </a:p>
        </p:txBody>
      </p:sp>
      <p:sp>
        <p:nvSpPr>
          <p:cNvPr id="50186" name="Text Box 10"/>
          <p:cNvSpPr txBox="1">
            <a:spLocks noChangeArrowheads="1"/>
          </p:cNvSpPr>
          <p:nvPr/>
        </p:nvSpPr>
        <p:spPr bwMode="auto">
          <a:xfrm>
            <a:off x="2000232" y="357166"/>
            <a:ext cx="2305050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8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Go Johnny go</a:t>
            </a:r>
            <a:r>
              <a:rPr lang="en-US" dirty="0">
                <a:solidFill>
                  <a:srgbClr val="FFFFFF"/>
                </a:solidFill>
                <a:latin typeface="Lucida Calligraphy" pitchFamily="66" charset="0"/>
              </a:rPr>
              <a:t> </a:t>
            </a:r>
            <a:r>
              <a:rPr lang="en-US" dirty="0">
                <a:solidFill>
                  <a:srgbClr val="FFFFFF"/>
                </a:solidFill>
              </a:rPr>
              <a:t>     </a:t>
            </a:r>
            <a:r>
              <a:rPr lang="es-ES" sz="1600" b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ven Johnny ven</a:t>
            </a:r>
          </a:p>
        </p:txBody>
      </p:sp>
      <p:sp>
        <p:nvSpPr>
          <p:cNvPr id="50187" name="Text Box 11"/>
          <p:cNvSpPr txBox="1">
            <a:spLocks noChangeArrowheads="1"/>
          </p:cNvSpPr>
          <p:nvPr/>
        </p:nvSpPr>
        <p:spPr bwMode="auto">
          <a:xfrm>
            <a:off x="1214414" y="1214422"/>
            <a:ext cx="863600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8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Go,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s-ES" sz="1600" b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Ven,</a:t>
            </a:r>
          </a:p>
        </p:txBody>
      </p:sp>
      <p:sp>
        <p:nvSpPr>
          <p:cNvPr id="50188" name="Text Box 12"/>
          <p:cNvSpPr txBox="1">
            <a:spLocks noChangeArrowheads="1"/>
          </p:cNvSpPr>
          <p:nvPr/>
        </p:nvSpPr>
        <p:spPr bwMode="auto">
          <a:xfrm>
            <a:off x="1714480" y="1214422"/>
            <a:ext cx="2376488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8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Go Johnny go</a:t>
            </a:r>
            <a:r>
              <a:rPr lang="en-US" dirty="0">
                <a:solidFill>
                  <a:srgbClr val="FFFFFF"/>
                </a:solidFill>
                <a:latin typeface="Lucida Calligraphy" pitchFamily="66" charset="0"/>
              </a:rPr>
              <a:t> </a:t>
            </a:r>
            <a:r>
              <a:rPr lang="en-US" dirty="0">
                <a:solidFill>
                  <a:srgbClr val="FFFFFF"/>
                </a:solidFill>
              </a:rPr>
              <a:t>    </a:t>
            </a:r>
            <a:r>
              <a:rPr lang="es-ES" sz="1600" b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Ven Johnny ven</a:t>
            </a:r>
          </a:p>
        </p:txBody>
      </p:sp>
      <p:sp>
        <p:nvSpPr>
          <p:cNvPr id="50189" name="Text Box 13"/>
          <p:cNvSpPr txBox="1">
            <a:spLocks noChangeArrowheads="1"/>
          </p:cNvSpPr>
          <p:nvPr/>
        </p:nvSpPr>
        <p:spPr bwMode="auto">
          <a:xfrm>
            <a:off x="1214414" y="1928802"/>
            <a:ext cx="863600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800" b="1" dirty="0">
                <a:solidFill>
                  <a:srgbClr val="FFFFFF"/>
                </a:solidFill>
                <a:latin typeface="Lucida Calligraphy" pitchFamily="66" charset="0"/>
              </a:rPr>
              <a:t>Go</a:t>
            </a:r>
            <a:r>
              <a:rPr lang="en-US" sz="1800" dirty="0">
                <a:solidFill>
                  <a:srgbClr val="FFFFFF"/>
                </a:solidFill>
                <a:latin typeface="Lucida Calligraphy" pitchFamily="66" charset="0"/>
              </a:rPr>
              <a:t>,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s-ES" sz="1600" b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  <a:cs typeface="Calibri" pitchFamily="34" charset="0"/>
              </a:rPr>
              <a:t>Ven</a:t>
            </a:r>
            <a:r>
              <a:rPr lang="es-ES" sz="1600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  <a:cs typeface="Calibri" pitchFamily="34" charset="0"/>
              </a:rPr>
              <a:t>,</a:t>
            </a:r>
          </a:p>
        </p:txBody>
      </p:sp>
      <p:sp>
        <p:nvSpPr>
          <p:cNvPr id="50190" name="Text Box 14"/>
          <p:cNvSpPr txBox="1">
            <a:spLocks noChangeArrowheads="1"/>
          </p:cNvSpPr>
          <p:nvPr/>
        </p:nvSpPr>
        <p:spPr bwMode="auto">
          <a:xfrm>
            <a:off x="1714480" y="1928802"/>
            <a:ext cx="2376488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8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Go Johnny go</a:t>
            </a:r>
            <a:r>
              <a:rPr lang="en-US" dirty="0">
                <a:solidFill>
                  <a:srgbClr val="FFFFFF"/>
                </a:solidFill>
              </a:rPr>
              <a:t>      </a:t>
            </a:r>
            <a:r>
              <a:rPr lang="es-ES" sz="1600" b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Ven Johnny ven</a:t>
            </a:r>
          </a:p>
        </p:txBody>
      </p:sp>
      <p:sp>
        <p:nvSpPr>
          <p:cNvPr id="50191" name="Text Box 15"/>
          <p:cNvSpPr txBox="1">
            <a:spLocks noChangeArrowheads="1"/>
          </p:cNvSpPr>
          <p:nvPr/>
        </p:nvSpPr>
        <p:spPr bwMode="auto">
          <a:xfrm>
            <a:off x="5643570" y="285728"/>
            <a:ext cx="863600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8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Go,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s-ES" sz="1600" b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Ven,</a:t>
            </a:r>
          </a:p>
        </p:txBody>
      </p:sp>
      <p:sp>
        <p:nvSpPr>
          <p:cNvPr id="50192" name="Text Box 16"/>
          <p:cNvSpPr txBox="1">
            <a:spLocks noChangeArrowheads="1"/>
          </p:cNvSpPr>
          <p:nvPr/>
        </p:nvSpPr>
        <p:spPr bwMode="auto">
          <a:xfrm>
            <a:off x="6227763" y="333375"/>
            <a:ext cx="2376487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8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Go Johnny go</a:t>
            </a:r>
            <a:r>
              <a:rPr lang="en-US" dirty="0">
                <a:solidFill>
                  <a:srgbClr val="FFFFFF"/>
                </a:solidFill>
              </a:rPr>
              <a:t>      </a:t>
            </a:r>
            <a:r>
              <a:rPr lang="es-ES" sz="1600" b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Ven Johnny ven</a:t>
            </a:r>
          </a:p>
        </p:txBody>
      </p:sp>
      <p:sp>
        <p:nvSpPr>
          <p:cNvPr id="50193" name="Text Box 17"/>
          <p:cNvSpPr txBox="1">
            <a:spLocks noChangeArrowheads="1"/>
          </p:cNvSpPr>
          <p:nvPr/>
        </p:nvSpPr>
        <p:spPr bwMode="auto">
          <a:xfrm>
            <a:off x="5572132" y="1214422"/>
            <a:ext cx="863600" cy="611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8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Go</a:t>
            </a:r>
            <a:r>
              <a:rPr lang="en-US" sz="1800" dirty="0">
                <a:solidFill>
                  <a:srgbClr val="FFFFFF"/>
                </a:solidFill>
              </a:rPr>
              <a:t> </a:t>
            </a:r>
            <a:r>
              <a:rPr lang="es-ES" sz="1600" b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Ven</a:t>
            </a:r>
          </a:p>
        </p:txBody>
      </p:sp>
      <p:sp>
        <p:nvSpPr>
          <p:cNvPr id="50194" name="Text Box 18"/>
          <p:cNvSpPr txBox="1">
            <a:spLocks noChangeArrowheads="1"/>
          </p:cNvSpPr>
          <p:nvPr/>
        </p:nvSpPr>
        <p:spPr bwMode="auto">
          <a:xfrm>
            <a:off x="6156325" y="1125538"/>
            <a:ext cx="2592388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Johnny B. Goode</a:t>
            </a:r>
            <a:r>
              <a:rPr 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600" b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Johnny B. Goode</a:t>
            </a:r>
            <a:endParaRPr lang="es-ES" sz="1600" b="1" dirty="0">
              <a:solidFill>
                <a:srgbClr val="00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13" name="Picture 10" descr="C:\Documents and Settings\Administrador\Escritorio\Sin título-1.gif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215338" y="5643578"/>
            <a:ext cx="428628" cy="599157"/>
          </a:xfrm>
          <a:prstGeom prst="rect">
            <a:avLst/>
          </a:prstGeom>
          <a:noFill/>
        </p:spPr>
      </p:pic>
      <p:pic>
        <p:nvPicPr>
          <p:cNvPr id="14" name="Picture 10" descr="C:\Documents and Settings\Administrador\Escritorio\Sin título-1.gif">
            <a:hlinkClick r:id="" action="ppaction://hlinkshowjump?jump=firstslide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58082" y="5643578"/>
            <a:ext cx="428628" cy="599157"/>
          </a:xfrm>
          <a:prstGeom prst="rect">
            <a:avLst/>
          </a:prstGeom>
          <a:noFill/>
        </p:spPr>
      </p:pic>
      <p:sp>
        <p:nvSpPr>
          <p:cNvPr id="15" name="Text Box 7"/>
          <p:cNvSpPr txBox="1">
            <a:spLocks noChangeArrowheads="1"/>
          </p:cNvSpPr>
          <p:nvPr/>
        </p:nvSpPr>
        <p:spPr bwMode="auto">
          <a:xfrm>
            <a:off x="8001024" y="6215082"/>
            <a:ext cx="819126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SALIR</a:t>
            </a:r>
          </a:p>
        </p:txBody>
      </p:sp>
      <p:sp>
        <p:nvSpPr>
          <p:cNvPr id="16" name="Text Box 9"/>
          <p:cNvSpPr txBox="1">
            <a:spLocks noChangeArrowheads="1"/>
          </p:cNvSpPr>
          <p:nvPr/>
        </p:nvSpPr>
        <p:spPr bwMode="auto">
          <a:xfrm>
            <a:off x="7000892" y="6215082"/>
            <a:ext cx="115252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IR A MENÚ</a:t>
            </a:r>
          </a:p>
        </p:txBody>
      </p:sp>
    </p:spTree>
  </p:cSld>
  <p:clrMapOvr>
    <a:masterClrMapping/>
  </p:clrMapOvr>
  <p:transition advClick="0" advTm="508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0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0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50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0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5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50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8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0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9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50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1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50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2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50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85" grpId="0"/>
      <p:bldP spid="50186" grpId="0"/>
      <p:bldP spid="50187" grpId="0"/>
      <p:bldP spid="50188" grpId="0"/>
      <p:bldP spid="50189" grpId="0"/>
      <p:bldP spid="50190" grpId="0"/>
      <p:bldP spid="50191" grpId="0"/>
      <p:bldP spid="50192" grpId="0"/>
      <p:bldP spid="50193" grpId="0"/>
      <p:bldP spid="50194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Documents and Settings\Administrador\Escritorio\1226973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6868" name="Text Box 4"/>
          <p:cNvSpPr txBox="1">
            <a:spLocks noChangeArrowheads="1"/>
          </p:cNvSpPr>
          <p:nvPr/>
        </p:nvSpPr>
        <p:spPr bwMode="auto">
          <a:xfrm>
            <a:off x="1214414" y="1000108"/>
            <a:ext cx="7104085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His mother told him "Someday you will be a man</a:t>
            </a:r>
            <a:r>
              <a:rPr lang="en-U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r>
              <a:rPr lang="en-US" sz="24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</a:t>
            </a:r>
            <a:r>
              <a:rPr lang="es-ES" sz="1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Su mamá le dijo “algún día serás un hombre</a:t>
            </a:r>
            <a:r>
              <a:rPr lang="es-ES" sz="1800" dirty="0">
                <a:solidFill>
                  <a:schemeClr val="bg1"/>
                </a:solidFill>
              </a:rPr>
              <a:t>”  </a:t>
            </a:r>
          </a:p>
        </p:txBody>
      </p:sp>
      <p:pic>
        <p:nvPicPr>
          <p:cNvPr id="4" name="Picture 10" descr="C:\Documents and Settings\Administrador\Escritorio\Sin título-1.gif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215338" y="5643578"/>
            <a:ext cx="428628" cy="599157"/>
          </a:xfrm>
          <a:prstGeom prst="rect">
            <a:avLst/>
          </a:prstGeom>
          <a:noFill/>
        </p:spPr>
      </p:pic>
      <p:pic>
        <p:nvPicPr>
          <p:cNvPr id="5" name="Picture 10" descr="C:\Documents and Settings\Administrador\Escritorio\Sin título-1.gif">
            <a:hlinkClick r:id="" action="ppaction://hlinkshowjump?jump=firstslide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58082" y="5643578"/>
            <a:ext cx="428628" cy="599157"/>
          </a:xfrm>
          <a:prstGeom prst="rect">
            <a:avLst/>
          </a:prstGeom>
          <a:noFill/>
        </p:spPr>
      </p:pic>
      <p:sp>
        <p:nvSpPr>
          <p:cNvPr id="6" name="Text Box 7"/>
          <p:cNvSpPr txBox="1">
            <a:spLocks noChangeArrowheads="1"/>
          </p:cNvSpPr>
          <p:nvPr/>
        </p:nvSpPr>
        <p:spPr bwMode="auto">
          <a:xfrm>
            <a:off x="8001024" y="6215082"/>
            <a:ext cx="819126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SALIR</a:t>
            </a:r>
          </a:p>
        </p:txBody>
      </p:sp>
      <p:sp>
        <p:nvSpPr>
          <p:cNvPr id="7" name="Text Box 9"/>
          <p:cNvSpPr txBox="1">
            <a:spLocks noChangeArrowheads="1"/>
          </p:cNvSpPr>
          <p:nvPr/>
        </p:nvSpPr>
        <p:spPr bwMode="auto">
          <a:xfrm>
            <a:off x="7000892" y="6215082"/>
            <a:ext cx="115252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IR A MENÚ</a:t>
            </a:r>
          </a:p>
        </p:txBody>
      </p:sp>
    </p:spTree>
  </p:cSld>
  <p:clrMapOvr>
    <a:masterClrMapping/>
  </p:clrMapOvr>
  <p:transition advClick="0" advTm="3000"/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2" name="Picture 4" descr="Chuck Berry 800x600  Wallpaper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7892" name="Text Box 4"/>
          <p:cNvSpPr txBox="1">
            <a:spLocks noChangeArrowheads="1"/>
          </p:cNvSpPr>
          <p:nvPr/>
        </p:nvSpPr>
        <p:spPr bwMode="auto">
          <a:xfrm>
            <a:off x="2357422" y="0"/>
            <a:ext cx="6259516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FF00"/>
                </a:solidFill>
                <a:latin typeface="Lucida Calligraphy" pitchFamily="66" charset="0"/>
              </a:rPr>
              <a:t>And you will be the leader of a big old band</a:t>
            </a:r>
            <a:r>
              <a:rPr lang="en-US" sz="2000" b="1" dirty="0">
                <a:solidFill>
                  <a:srgbClr val="FF0000"/>
                </a:solidFill>
                <a:latin typeface="Lucida Calligraphy" pitchFamily="66" charset="0"/>
              </a:rPr>
              <a:t> </a:t>
            </a:r>
            <a:r>
              <a:rPr lang="en-US" sz="24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</a:t>
            </a:r>
            <a:r>
              <a:rPr lang="es-ES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Y serás el líder de una gran y añeja banda</a:t>
            </a:r>
            <a:r>
              <a:rPr lang="en-US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</a:p>
        </p:txBody>
      </p:sp>
      <p:pic>
        <p:nvPicPr>
          <p:cNvPr id="4" name="Picture 10" descr="C:\Documents and Settings\Administrador\Escritorio\Sin título-1.gif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215338" y="5643578"/>
            <a:ext cx="428628" cy="599157"/>
          </a:xfrm>
          <a:prstGeom prst="rect">
            <a:avLst/>
          </a:prstGeom>
          <a:noFill/>
        </p:spPr>
      </p:pic>
      <p:pic>
        <p:nvPicPr>
          <p:cNvPr id="5" name="Picture 10" descr="C:\Documents and Settings\Administrador\Escritorio\Sin título-1.gif">
            <a:hlinkClick r:id="" action="ppaction://hlinkshowjump?jump=firstslide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58082" y="5643578"/>
            <a:ext cx="428628" cy="599157"/>
          </a:xfrm>
          <a:prstGeom prst="rect">
            <a:avLst/>
          </a:prstGeom>
          <a:noFill/>
        </p:spPr>
      </p:pic>
      <p:sp>
        <p:nvSpPr>
          <p:cNvPr id="6" name="Text Box 7"/>
          <p:cNvSpPr txBox="1">
            <a:spLocks noChangeArrowheads="1"/>
          </p:cNvSpPr>
          <p:nvPr/>
        </p:nvSpPr>
        <p:spPr bwMode="auto">
          <a:xfrm>
            <a:off x="8001024" y="6215082"/>
            <a:ext cx="819126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SALIR</a:t>
            </a:r>
          </a:p>
        </p:txBody>
      </p:sp>
      <p:sp>
        <p:nvSpPr>
          <p:cNvPr id="7" name="Text Box 9"/>
          <p:cNvSpPr txBox="1">
            <a:spLocks noChangeArrowheads="1"/>
          </p:cNvSpPr>
          <p:nvPr/>
        </p:nvSpPr>
        <p:spPr bwMode="auto">
          <a:xfrm>
            <a:off x="7000892" y="6215082"/>
            <a:ext cx="115252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IR A MENÚ</a:t>
            </a:r>
          </a:p>
        </p:txBody>
      </p:sp>
    </p:spTree>
  </p:cSld>
  <p:clrMapOvr>
    <a:masterClrMapping/>
  </p:clrMapOvr>
  <p:transition advClick="0" advTm="2500"/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1" descr="C:\Documents and Settings\Administrador\Escritorio\1212938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8916" name="Text Box 4"/>
          <p:cNvSpPr txBox="1">
            <a:spLocks noChangeArrowheads="1"/>
          </p:cNvSpPr>
          <p:nvPr/>
        </p:nvSpPr>
        <p:spPr bwMode="auto">
          <a:xfrm>
            <a:off x="1785918" y="571480"/>
            <a:ext cx="5891225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Many people coming from miles around</a:t>
            </a:r>
            <a:r>
              <a:rPr lang="en-US" sz="20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r>
              <a:rPr lang="en-US" sz="24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</a:t>
            </a:r>
            <a:r>
              <a:rPr lang="es-ES" sz="18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Mucha gente que viene de millas alrededor</a:t>
            </a:r>
            <a:r>
              <a:rPr lang="es-ES" b="1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</a:p>
        </p:txBody>
      </p:sp>
      <p:sp>
        <p:nvSpPr>
          <p:cNvPr id="38917" name="Text Box 5"/>
          <p:cNvSpPr txBox="1">
            <a:spLocks noChangeArrowheads="1"/>
          </p:cNvSpPr>
          <p:nvPr/>
        </p:nvSpPr>
        <p:spPr bwMode="auto">
          <a:xfrm>
            <a:off x="755650" y="5853113"/>
            <a:ext cx="7632700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dirty="0">
              <a:solidFill>
                <a:schemeClr val="bg1"/>
              </a:solidFill>
            </a:endParaRPr>
          </a:p>
          <a:p>
            <a:pPr>
              <a:spcBef>
                <a:spcPct val="50000"/>
              </a:spcBef>
            </a:pPr>
            <a:endParaRPr lang="es-ES" dirty="0">
              <a:solidFill>
                <a:srgbClr val="FF0066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pic>
        <p:nvPicPr>
          <p:cNvPr id="5" name="Picture 10" descr="C:\Documents and Settings\Administrador\Escritorio\Sin título-1.gif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215338" y="5643578"/>
            <a:ext cx="428628" cy="599157"/>
          </a:xfrm>
          <a:prstGeom prst="rect">
            <a:avLst/>
          </a:prstGeom>
          <a:noFill/>
        </p:spPr>
      </p:pic>
      <p:pic>
        <p:nvPicPr>
          <p:cNvPr id="6" name="Picture 10" descr="C:\Documents and Settings\Administrador\Escritorio\Sin título-1.gif">
            <a:hlinkClick r:id="" action="ppaction://hlinkshowjump?jump=firstslide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58082" y="5643578"/>
            <a:ext cx="428628" cy="599157"/>
          </a:xfrm>
          <a:prstGeom prst="rect">
            <a:avLst/>
          </a:prstGeom>
          <a:noFill/>
        </p:spPr>
      </p:pic>
      <p:sp>
        <p:nvSpPr>
          <p:cNvPr id="7" name="Text Box 7"/>
          <p:cNvSpPr txBox="1">
            <a:spLocks noChangeArrowheads="1"/>
          </p:cNvSpPr>
          <p:nvPr/>
        </p:nvSpPr>
        <p:spPr bwMode="auto">
          <a:xfrm>
            <a:off x="8001024" y="6215082"/>
            <a:ext cx="819126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SALIR</a:t>
            </a:r>
          </a:p>
        </p:txBody>
      </p:sp>
      <p:sp>
        <p:nvSpPr>
          <p:cNvPr id="8" name="Text Box 9"/>
          <p:cNvSpPr txBox="1">
            <a:spLocks noChangeArrowheads="1"/>
          </p:cNvSpPr>
          <p:nvPr/>
        </p:nvSpPr>
        <p:spPr bwMode="auto">
          <a:xfrm>
            <a:off x="7000892" y="6215082"/>
            <a:ext cx="115252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IR A MENÚ</a:t>
            </a:r>
          </a:p>
        </p:txBody>
      </p:sp>
    </p:spTree>
  </p:cSld>
  <p:clrMapOvr>
    <a:masterClrMapping/>
  </p:clrMapOvr>
  <p:transition advClick="0" advTm="3000"/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7" name="Picture 3" descr="C:\Documents and Settings\Administrador\Escritorio\38667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9940" name="Text Box 4"/>
          <p:cNvSpPr txBox="1">
            <a:spLocks noChangeArrowheads="1"/>
          </p:cNvSpPr>
          <p:nvPr/>
        </p:nvSpPr>
        <p:spPr bwMode="auto">
          <a:xfrm>
            <a:off x="714348" y="500042"/>
            <a:ext cx="7848600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To hear you play your music when the sun go down</a:t>
            </a:r>
            <a:r>
              <a:rPr lang="en-US" sz="24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</a:t>
            </a:r>
            <a:r>
              <a:rPr lang="es-ES" sz="1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Para oír tocar tu música cuando el sol se pone</a:t>
            </a:r>
            <a:endParaRPr lang="en-US" sz="1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4" name="Picture 10" descr="C:\Documents and Settings\Administrador\Escritorio\Sin título-1.gif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215338" y="5643578"/>
            <a:ext cx="428628" cy="599157"/>
          </a:xfrm>
          <a:prstGeom prst="rect">
            <a:avLst/>
          </a:prstGeom>
          <a:noFill/>
        </p:spPr>
      </p:pic>
      <p:pic>
        <p:nvPicPr>
          <p:cNvPr id="5" name="Picture 10" descr="C:\Documents and Settings\Administrador\Escritorio\Sin título-1.gif">
            <a:hlinkClick r:id="" action="ppaction://hlinkshowjump?jump=firstslide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58082" y="5643578"/>
            <a:ext cx="428628" cy="599157"/>
          </a:xfrm>
          <a:prstGeom prst="rect">
            <a:avLst/>
          </a:prstGeom>
          <a:noFill/>
        </p:spPr>
      </p:pic>
      <p:sp>
        <p:nvSpPr>
          <p:cNvPr id="6" name="Text Box 7"/>
          <p:cNvSpPr txBox="1">
            <a:spLocks noChangeArrowheads="1"/>
          </p:cNvSpPr>
          <p:nvPr/>
        </p:nvSpPr>
        <p:spPr bwMode="auto">
          <a:xfrm>
            <a:off x="8001024" y="6215082"/>
            <a:ext cx="819126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SALIR</a:t>
            </a:r>
          </a:p>
        </p:txBody>
      </p:sp>
      <p:sp>
        <p:nvSpPr>
          <p:cNvPr id="7" name="Text Box 9"/>
          <p:cNvSpPr txBox="1">
            <a:spLocks noChangeArrowheads="1"/>
          </p:cNvSpPr>
          <p:nvPr/>
        </p:nvSpPr>
        <p:spPr bwMode="auto">
          <a:xfrm>
            <a:off x="7000892" y="6215082"/>
            <a:ext cx="115252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IR A MENÚ</a:t>
            </a:r>
          </a:p>
        </p:txBody>
      </p:sp>
    </p:spTree>
  </p:cSld>
  <p:clrMapOvr>
    <a:masterClrMapping/>
  </p:clrMapOvr>
  <p:transition advClick="0" advTm="2700"/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huck Berry 800x600  Wallpaper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0964" name="Text Box 4"/>
          <p:cNvSpPr txBox="1">
            <a:spLocks noChangeArrowheads="1"/>
          </p:cNvSpPr>
          <p:nvPr/>
        </p:nvSpPr>
        <p:spPr bwMode="auto">
          <a:xfrm>
            <a:off x="1428728" y="428604"/>
            <a:ext cx="6677043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Maybe someday your name will be in lights</a:t>
            </a:r>
            <a:r>
              <a:rPr lang="en-US" sz="24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sz="24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</a:t>
            </a:r>
            <a:r>
              <a:rPr lang="es-ES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quizás algún día tu nombre estará entre luminarias</a:t>
            </a:r>
            <a:endParaRPr lang="en-US" sz="1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4" name="Picture 10" descr="C:\Documents and Settings\Administrador\Escritorio\Sin título-1.gif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215338" y="5643578"/>
            <a:ext cx="428628" cy="599157"/>
          </a:xfrm>
          <a:prstGeom prst="rect">
            <a:avLst/>
          </a:prstGeom>
          <a:noFill/>
        </p:spPr>
      </p:pic>
      <p:pic>
        <p:nvPicPr>
          <p:cNvPr id="5" name="Picture 10" descr="C:\Documents and Settings\Administrador\Escritorio\Sin título-1.gif">
            <a:hlinkClick r:id="" action="ppaction://hlinkshowjump?jump=firstslide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58082" y="5643578"/>
            <a:ext cx="428628" cy="599157"/>
          </a:xfrm>
          <a:prstGeom prst="rect">
            <a:avLst/>
          </a:prstGeom>
          <a:noFill/>
        </p:spPr>
      </p:pic>
      <p:sp>
        <p:nvSpPr>
          <p:cNvPr id="6" name="Text Box 7"/>
          <p:cNvSpPr txBox="1">
            <a:spLocks noChangeArrowheads="1"/>
          </p:cNvSpPr>
          <p:nvPr/>
        </p:nvSpPr>
        <p:spPr bwMode="auto">
          <a:xfrm>
            <a:off x="8001024" y="6215082"/>
            <a:ext cx="819126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SALIR</a:t>
            </a:r>
          </a:p>
        </p:txBody>
      </p:sp>
      <p:sp>
        <p:nvSpPr>
          <p:cNvPr id="7" name="Text Box 9"/>
          <p:cNvSpPr txBox="1">
            <a:spLocks noChangeArrowheads="1"/>
          </p:cNvSpPr>
          <p:nvPr/>
        </p:nvSpPr>
        <p:spPr bwMode="auto">
          <a:xfrm>
            <a:off x="7000892" y="6215082"/>
            <a:ext cx="115252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IR A MENÚ</a:t>
            </a:r>
          </a:p>
        </p:txBody>
      </p:sp>
    </p:spTree>
  </p:cSld>
  <p:clrMapOvr>
    <a:masterClrMapping/>
  </p:clrMapOvr>
  <p:transition advClick="0" advTm="3000"/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huck Berry 800x600  Wallpaper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3252" name="Text Box 4"/>
          <p:cNvSpPr txBox="1">
            <a:spLocks noChangeArrowheads="1"/>
          </p:cNvSpPr>
          <p:nvPr/>
        </p:nvSpPr>
        <p:spPr bwMode="auto">
          <a:xfrm>
            <a:off x="3214678" y="1000108"/>
            <a:ext cx="5295929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Saying: Johnny B. Goode tonight</a:t>
            </a:r>
            <a:r>
              <a:rPr lang="en-US" sz="24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</a:t>
            </a:r>
            <a:r>
              <a:rPr lang="es-ES" sz="1800" b="1" dirty="0">
                <a:solidFill>
                  <a:srgbClr val="FF0000"/>
                </a:solidFill>
                <a:latin typeface="Lucida Calligraphy" pitchFamily="66" charset="0"/>
              </a:rPr>
              <a:t>Diciendo: Johnny B. Goode, buenas noches</a:t>
            </a:r>
            <a:r>
              <a:rPr lang="en-US" sz="1800" b="1" dirty="0">
                <a:solidFill>
                  <a:srgbClr val="FF0000"/>
                </a:solidFill>
                <a:latin typeface="Lucida Calligraphy" pitchFamily="66" charset="0"/>
              </a:rPr>
              <a:t> </a:t>
            </a:r>
          </a:p>
        </p:txBody>
      </p:sp>
      <p:pic>
        <p:nvPicPr>
          <p:cNvPr id="4" name="Picture 10" descr="C:\Documents and Settings\Administrador\Escritorio\Sin título-1.gif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72198" y="5643578"/>
            <a:ext cx="428628" cy="599157"/>
          </a:xfrm>
          <a:prstGeom prst="rect">
            <a:avLst/>
          </a:prstGeom>
          <a:noFill/>
        </p:spPr>
      </p:pic>
      <p:pic>
        <p:nvPicPr>
          <p:cNvPr id="5" name="Picture 10" descr="C:\Documents and Settings\Administrador\Escritorio\Sin título-1.gif">
            <a:hlinkClick r:id="" action="ppaction://hlinkshowjump?jump=firstslide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214942" y="5643578"/>
            <a:ext cx="428628" cy="599157"/>
          </a:xfrm>
          <a:prstGeom prst="rect">
            <a:avLst/>
          </a:prstGeom>
          <a:noFill/>
        </p:spPr>
      </p:pic>
      <p:sp>
        <p:nvSpPr>
          <p:cNvPr id="6" name="Text Box 7"/>
          <p:cNvSpPr txBox="1">
            <a:spLocks noChangeArrowheads="1"/>
          </p:cNvSpPr>
          <p:nvPr/>
        </p:nvSpPr>
        <p:spPr bwMode="auto">
          <a:xfrm>
            <a:off x="5857884" y="6215082"/>
            <a:ext cx="819126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SALIR</a:t>
            </a:r>
          </a:p>
        </p:txBody>
      </p:sp>
      <p:sp>
        <p:nvSpPr>
          <p:cNvPr id="7" name="Text Box 9"/>
          <p:cNvSpPr txBox="1">
            <a:spLocks noChangeArrowheads="1"/>
          </p:cNvSpPr>
          <p:nvPr/>
        </p:nvSpPr>
        <p:spPr bwMode="auto">
          <a:xfrm>
            <a:off x="4857752" y="6215082"/>
            <a:ext cx="115252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IR A MENÚ</a:t>
            </a:r>
          </a:p>
        </p:txBody>
      </p:sp>
    </p:spTree>
  </p:cSld>
  <p:clrMapOvr>
    <a:masterClrMapping/>
  </p:clrMapOvr>
  <p:transition advClick="0" advTm="1500"/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huck Berry 1024x768  Wallpaper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3999" cy="6858000"/>
          </a:xfrm>
          <a:prstGeom prst="rect">
            <a:avLst/>
          </a:prstGeom>
          <a:noFill/>
        </p:spPr>
      </p:pic>
      <p:sp>
        <p:nvSpPr>
          <p:cNvPr id="56329" name="Text Box 9"/>
          <p:cNvSpPr txBox="1">
            <a:spLocks noChangeArrowheads="1"/>
          </p:cNvSpPr>
          <p:nvPr/>
        </p:nvSpPr>
        <p:spPr bwMode="auto">
          <a:xfrm>
            <a:off x="928662" y="2143116"/>
            <a:ext cx="1512888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Go go</a:t>
            </a:r>
            <a:r>
              <a:rPr lang="en-US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es-ES" sz="16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Ven</a:t>
            </a:r>
            <a:r>
              <a:rPr lang="en-US" sz="16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, </a:t>
            </a:r>
            <a:r>
              <a:rPr lang="es-ES" sz="16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ven</a:t>
            </a:r>
          </a:p>
        </p:txBody>
      </p:sp>
      <p:sp>
        <p:nvSpPr>
          <p:cNvPr id="56330" name="Text Box 10"/>
          <p:cNvSpPr txBox="1">
            <a:spLocks noChangeArrowheads="1"/>
          </p:cNvSpPr>
          <p:nvPr/>
        </p:nvSpPr>
        <p:spPr bwMode="auto">
          <a:xfrm>
            <a:off x="2143108" y="2143116"/>
            <a:ext cx="2305050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Go Johnny go</a:t>
            </a:r>
            <a:r>
              <a:rPr lang="en-US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</a:t>
            </a:r>
            <a:r>
              <a:rPr lang="es-ES" sz="16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ven Johnny ven</a:t>
            </a:r>
          </a:p>
        </p:txBody>
      </p:sp>
      <p:sp>
        <p:nvSpPr>
          <p:cNvPr id="56331" name="Text Box 11"/>
          <p:cNvSpPr txBox="1">
            <a:spLocks noChangeArrowheads="1"/>
          </p:cNvSpPr>
          <p:nvPr/>
        </p:nvSpPr>
        <p:spPr bwMode="auto">
          <a:xfrm>
            <a:off x="1000100" y="2928934"/>
            <a:ext cx="3311525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Go Go, Go Johnny go</a:t>
            </a:r>
            <a:r>
              <a:rPr lang="en-US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dirty="0">
                <a:solidFill>
                  <a:srgbClr val="FF0000"/>
                </a:solidFill>
              </a:rPr>
              <a:t>       </a:t>
            </a:r>
            <a:r>
              <a:rPr lang="en-US" sz="16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Ven, ven, </a:t>
            </a:r>
            <a:r>
              <a:rPr lang="es-ES" sz="16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Ven Johnny ven</a:t>
            </a:r>
          </a:p>
        </p:txBody>
      </p:sp>
      <p:sp>
        <p:nvSpPr>
          <p:cNvPr id="56332" name="Text Box 12"/>
          <p:cNvSpPr txBox="1">
            <a:spLocks noChangeArrowheads="1"/>
          </p:cNvSpPr>
          <p:nvPr/>
        </p:nvSpPr>
        <p:spPr bwMode="auto">
          <a:xfrm>
            <a:off x="1000100" y="3857628"/>
            <a:ext cx="3311525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Go Go,</a:t>
            </a:r>
            <a:r>
              <a:rPr lang="en-US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Go Johnny go</a:t>
            </a:r>
            <a:r>
              <a:rPr lang="en-US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</a:t>
            </a:r>
            <a:r>
              <a:rPr lang="en-US" sz="16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Ven, ven, </a:t>
            </a:r>
            <a:r>
              <a:rPr lang="es-ES" sz="16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Ven Johnny ven</a:t>
            </a:r>
          </a:p>
        </p:txBody>
      </p:sp>
      <p:sp>
        <p:nvSpPr>
          <p:cNvPr id="56333" name="Text Box 13"/>
          <p:cNvSpPr txBox="1">
            <a:spLocks noChangeArrowheads="1"/>
          </p:cNvSpPr>
          <p:nvPr/>
        </p:nvSpPr>
        <p:spPr bwMode="auto">
          <a:xfrm>
            <a:off x="1000100" y="4714884"/>
            <a:ext cx="3311525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800" b="1" dirty="0">
                <a:solidFill>
                  <a:srgbClr val="FF0000"/>
                </a:solidFill>
                <a:latin typeface="Lucida Calligraphy" pitchFamily="66" charset="0"/>
              </a:rPr>
              <a:t>Go Go, Go Johnny go</a:t>
            </a:r>
            <a:r>
              <a:rPr lang="en-US" b="1" dirty="0">
                <a:solidFill>
                  <a:srgbClr val="FFFFFF"/>
                </a:solidFill>
              </a:rPr>
              <a:t>        </a:t>
            </a:r>
            <a:r>
              <a:rPr lang="en-US" sz="16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Ven, ven, </a:t>
            </a:r>
            <a:r>
              <a:rPr lang="es-ES" sz="16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Ven Johnny ven</a:t>
            </a:r>
          </a:p>
        </p:txBody>
      </p:sp>
      <p:sp>
        <p:nvSpPr>
          <p:cNvPr id="56335" name="Text Box 15"/>
          <p:cNvSpPr txBox="1">
            <a:spLocks noChangeArrowheads="1"/>
          </p:cNvSpPr>
          <p:nvPr/>
        </p:nvSpPr>
        <p:spPr bwMode="auto">
          <a:xfrm>
            <a:off x="3000364" y="5715016"/>
            <a:ext cx="863600" cy="611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Go</a:t>
            </a:r>
            <a:r>
              <a:rPr lang="en-US" sz="1800" dirty="0">
                <a:solidFill>
                  <a:srgbClr val="FFFFFF"/>
                </a:solidFill>
                <a:latin typeface="Lucida Calligraphy" pitchFamily="66" charset="0"/>
              </a:rPr>
              <a:t> </a:t>
            </a:r>
            <a:r>
              <a:rPr lang="es-ES" sz="16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Ven</a:t>
            </a:r>
          </a:p>
        </p:txBody>
      </p:sp>
      <p:sp>
        <p:nvSpPr>
          <p:cNvPr id="56336" name="Text Box 16"/>
          <p:cNvSpPr txBox="1">
            <a:spLocks noChangeArrowheads="1"/>
          </p:cNvSpPr>
          <p:nvPr/>
        </p:nvSpPr>
        <p:spPr bwMode="auto">
          <a:xfrm>
            <a:off x="3500430" y="5715016"/>
            <a:ext cx="2592387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Johnny B. Goode </a:t>
            </a:r>
            <a:r>
              <a:rPr lang="en-US" sz="16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Johnny B. Goode</a:t>
            </a:r>
            <a:endParaRPr lang="es-ES" sz="1600" b="1" dirty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11" name="Picture 10" descr="C:\Documents and Settings\Administrador\Escritorio\Sin título-1.gif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072462" y="5572140"/>
            <a:ext cx="428628" cy="599157"/>
          </a:xfrm>
          <a:prstGeom prst="rect">
            <a:avLst/>
          </a:prstGeom>
          <a:noFill/>
        </p:spPr>
      </p:pic>
      <p:pic>
        <p:nvPicPr>
          <p:cNvPr id="12" name="Picture 10" descr="C:\Documents and Settings\Administrador\Escritorio\Sin título-1.gif">
            <a:hlinkClick r:id="" action="ppaction://hlinkshowjump?jump=firstslide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143636" y="5572140"/>
            <a:ext cx="428628" cy="599157"/>
          </a:xfrm>
          <a:prstGeom prst="rect">
            <a:avLst/>
          </a:prstGeom>
          <a:noFill/>
        </p:spPr>
      </p:pic>
      <p:sp>
        <p:nvSpPr>
          <p:cNvPr id="13" name="Text Box 7"/>
          <p:cNvSpPr txBox="1">
            <a:spLocks noChangeArrowheads="1"/>
          </p:cNvSpPr>
          <p:nvPr/>
        </p:nvSpPr>
        <p:spPr bwMode="auto">
          <a:xfrm>
            <a:off x="7858148" y="6072206"/>
            <a:ext cx="819126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SALIR</a:t>
            </a:r>
          </a:p>
        </p:txBody>
      </p:sp>
      <p:sp>
        <p:nvSpPr>
          <p:cNvPr id="14" name="Text Box 9"/>
          <p:cNvSpPr txBox="1">
            <a:spLocks noChangeArrowheads="1"/>
          </p:cNvSpPr>
          <p:nvPr/>
        </p:nvSpPr>
        <p:spPr bwMode="auto">
          <a:xfrm>
            <a:off x="5857884" y="6072206"/>
            <a:ext cx="1009649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IR A MENÚ</a:t>
            </a:r>
          </a:p>
        </p:txBody>
      </p:sp>
      <p:pic>
        <p:nvPicPr>
          <p:cNvPr id="15" name="Picture 10" descr="C:\Documents and Settings\Administrador\Escritorio\Sin título-1.gif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143768" y="5572140"/>
            <a:ext cx="428628" cy="599157"/>
          </a:xfrm>
          <a:prstGeom prst="rect">
            <a:avLst/>
          </a:prstGeom>
          <a:noFill/>
        </p:spPr>
      </p:pic>
      <p:sp>
        <p:nvSpPr>
          <p:cNvPr id="16" name="Text Box 21"/>
          <p:cNvSpPr txBox="1">
            <a:spLocks noChangeArrowheads="1"/>
          </p:cNvSpPr>
          <p:nvPr/>
        </p:nvSpPr>
        <p:spPr bwMode="auto">
          <a:xfrm>
            <a:off x="6858016" y="6072206"/>
            <a:ext cx="1008063" cy="47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SIGUIENTE</a:t>
            </a:r>
          </a:p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CANCION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63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63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563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563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95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563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3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563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29" grpId="0"/>
      <p:bldP spid="56330" grpId="0"/>
      <p:bldP spid="56331" grpId="0"/>
      <p:bldP spid="56332" grpId="0"/>
      <p:bldP spid="56333" grpId="0"/>
      <p:bldP spid="56335" grpId="0"/>
      <p:bldP spid="56336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83" name="Rectangle 11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pic>
        <p:nvPicPr>
          <p:cNvPr id="14337" name="Picture 1" descr="C:\Documents and Settings\Administrador\Escritorio\37252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28681" name="Picture 9" descr="Little Richard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1857364"/>
            <a:ext cx="4976816" cy="2986089"/>
          </a:xfrm>
          <a:prstGeom prst="rect">
            <a:avLst/>
          </a:prstGeom>
          <a:noFill/>
          <a:effectLst>
            <a:glow rad="228600">
              <a:schemeClr val="accent2">
                <a:satMod val="175000"/>
                <a:alpha val="40000"/>
              </a:schemeClr>
            </a:glow>
            <a:reflection blurRad="6350" stA="50000" endA="295" endPos="92000" dist="101600" dir="5400000" sy="-100000" algn="bl" rotWithShape="0"/>
          </a:effectLst>
          <a:scene3d>
            <a:camera prst="perspectiveContrastingRightFacing"/>
            <a:lightRig rig="threePt" dir="t"/>
          </a:scene3d>
          <a:sp3d>
            <a:bevelT prst="slope"/>
          </a:sp3d>
        </p:spPr>
      </p:pic>
      <p:sp>
        <p:nvSpPr>
          <p:cNvPr id="28684" name="WordArt 12"/>
          <p:cNvSpPr>
            <a:spLocks noChangeArrowheads="1" noChangeShapeType="1" noTextEdit="1"/>
          </p:cNvSpPr>
          <p:nvPr/>
        </p:nvSpPr>
        <p:spPr bwMode="auto">
          <a:xfrm>
            <a:off x="5214942" y="1357298"/>
            <a:ext cx="2971800" cy="4286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n-US" b="1" kern="10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/>
              </a:rPr>
              <a:t>LITTLE RICHARD</a:t>
            </a:r>
          </a:p>
        </p:txBody>
      </p:sp>
      <p:sp>
        <p:nvSpPr>
          <p:cNvPr id="28685" name="WordArt 13"/>
          <p:cNvSpPr>
            <a:spLocks noChangeArrowheads="1" noChangeShapeType="1" noTextEdit="1"/>
          </p:cNvSpPr>
          <p:nvPr/>
        </p:nvSpPr>
        <p:spPr bwMode="auto">
          <a:xfrm>
            <a:off x="6572264" y="2071678"/>
            <a:ext cx="352425" cy="2190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n-US" sz="1200" b="1" kern="10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/>
              </a:rPr>
              <a:t>USA</a:t>
            </a:r>
          </a:p>
        </p:txBody>
      </p:sp>
      <p:sp>
        <p:nvSpPr>
          <p:cNvPr id="28686" name="WordArt 14"/>
          <p:cNvSpPr>
            <a:spLocks noChangeArrowheads="1" noChangeShapeType="1" noTextEdit="1"/>
          </p:cNvSpPr>
          <p:nvPr/>
        </p:nvSpPr>
        <p:spPr bwMode="auto">
          <a:xfrm>
            <a:off x="5643570" y="3857628"/>
            <a:ext cx="2038350" cy="3619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n-US" sz="2000" b="1" kern="10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/>
              </a:rPr>
              <a:t>TUTTI FRUTTI</a:t>
            </a:r>
          </a:p>
        </p:txBody>
      </p:sp>
      <p:sp>
        <p:nvSpPr>
          <p:cNvPr id="28687" name="WordArt 15"/>
          <p:cNvSpPr>
            <a:spLocks noChangeArrowheads="1" noChangeShapeType="1" noTextEdit="1"/>
          </p:cNvSpPr>
          <p:nvPr/>
        </p:nvSpPr>
        <p:spPr bwMode="auto">
          <a:xfrm>
            <a:off x="6429388" y="4500570"/>
            <a:ext cx="419100" cy="2190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n-US" sz="1200" b="1" kern="10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/>
              </a:rPr>
              <a:t>1955</a:t>
            </a:r>
          </a:p>
        </p:txBody>
      </p:sp>
      <p:pic>
        <p:nvPicPr>
          <p:cNvPr id="9" name="Picture 10" descr="C:\Documents and Settings\Administrador\Escritorio\Sin título-1.gif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215338" y="5643578"/>
            <a:ext cx="428628" cy="599157"/>
          </a:xfrm>
          <a:prstGeom prst="rect">
            <a:avLst/>
          </a:prstGeom>
          <a:noFill/>
        </p:spPr>
      </p:pic>
      <p:pic>
        <p:nvPicPr>
          <p:cNvPr id="10" name="Picture 10" descr="C:\Documents and Settings\Administrador\Escritorio\Sin título-1.gif">
            <a:hlinkClick r:id="" action="ppaction://hlinkshowjump?jump=firstslide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358082" y="5643578"/>
            <a:ext cx="428628" cy="599157"/>
          </a:xfrm>
          <a:prstGeom prst="rect">
            <a:avLst/>
          </a:prstGeom>
          <a:noFill/>
        </p:spPr>
      </p:pic>
      <p:sp>
        <p:nvSpPr>
          <p:cNvPr id="11" name="Text Box 7"/>
          <p:cNvSpPr txBox="1">
            <a:spLocks noChangeArrowheads="1"/>
          </p:cNvSpPr>
          <p:nvPr/>
        </p:nvSpPr>
        <p:spPr bwMode="auto">
          <a:xfrm>
            <a:off x="8001024" y="6215082"/>
            <a:ext cx="819126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SALIR</a:t>
            </a:r>
          </a:p>
        </p:txBody>
      </p:sp>
      <p:sp>
        <p:nvSpPr>
          <p:cNvPr id="12" name="Text Box 9"/>
          <p:cNvSpPr txBox="1">
            <a:spLocks noChangeArrowheads="1"/>
          </p:cNvSpPr>
          <p:nvPr/>
        </p:nvSpPr>
        <p:spPr bwMode="auto">
          <a:xfrm>
            <a:off x="7000892" y="6215082"/>
            <a:ext cx="115252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IR A MENÚ</a:t>
            </a:r>
          </a:p>
        </p:txBody>
      </p:sp>
      <p:pic>
        <p:nvPicPr>
          <p:cNvPr id="13" name="Picture 10" descr="C:\Documents and Settings\Administrador\Escritorio\Sin título-1.gif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500826" y="5643578"/>
            <a:ext cx="428628" cy="599157"/>
          </a:xfrm>
          <a:prstGeom prst="rect">
            <a:avLst/>
          </a:prstGeom>
          <a:noFill/>
        </p:spPr>
      </p:pic>
      <p:sp>
        <p:nvSpPr>
          <p:cNvPr id="14" name="13 CuadroTexto"/>
          <p:cNvSpPr txBox="1"/>
          <p:nvPr/>
        </p:nvSpPr>
        <p:spPr>
          <a:xfrm>
            <a:off x="6215074" y="6143644"/>
            <a:ext cx="10001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0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OÍR MELODÍA</a:t>
            </a:r>
            <a:endParaRPr lang="en-US" sz="1000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Documents and Settings\Administrador\Escritorio\1043588-800x600-0------------------------------------music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9705" name="Text Box 9"/>
          <p:cNvSpPr txBox="1">
            <a:spLocks noChangeArrowheads="1"/>
          </p:cNvSpPr>
          <p:nvPr/>
        </p:nvSpPr>
        <p:spPr bwMode="auto">
          <a:xfrm>
            <a:off x="3995738" y="549275"/>
            <a:ext cx="4752975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Wop-bop-a-loo-mop alop-bom-bom</a:t>
            </a:r>
          </a:p>
        </p:txBody>
      </p:sp>
      <p:sp>
        <p:nvSpPr>
          <p:cNvPr id="29706" name="Text Box 10"/>
          <p:cNvSpPr txBox="1">
            <a:spLocks noChangeArrowheads="1"/>
          </p:cNvSpPr>
          <p:nvPr/>
        </p:nvSpPr>
        <p:spPr bwMode="auto">
          <a:xfrm>
            <a:off x="5580063" y="1412875"/>
            <a:ext cx="295275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tutti frutti, aw rutti</a:t>
            </a:r>
            <a:endParaRPr lang="es-ES" sz="1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9707" name="Text Box 11"/>
          <p:cNvSpPr txBox="1">
            <a:spLocks noChangeArrowheads="1"/>
          </p:cNvSpPr>
          <p:nvPr/>
        </p:nvSpPr>
        <p:spPr bwMode="auto">
          <a:xfrm>
            <a:off x="3492500" y="2276475"/>
            <a:ext cx="316865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tutti frutti, aw rutti</a:t>
            </a:r>
            <a:endParaRPr lang="es-ES" sz="1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9708" name="Text Box 12"/>
          <p:cNvSpPr txBox="1">
            <a:spLocks noChangeArrowheads="1"/>
          </p:cNvSpPr>
          <p:nvPr/>
        </p:nvSpPr>
        <p:spPr bwMode="auto">
          <a:xfrm>
            <a:off x="5580063" y="3141663"/>
            <a:ext cx="2879725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tutti frutti, aw rutti</a:t>
            </a:r>
            <a:endParaRPr lang="es-ES" sz="1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9709" name="Text Box 13"/>
          <p:cNvSpPr txBox="1">
            <a:spLocks noChangeArrowheads="1"/>
          </p:cNvSpPr>
          <p:nvPr/>
        </p:nvSpPr>
        <p:spPr bwMode="auto">
          <a:xfrm>
            <a:off x="3419475" y="3933825"/>
            <a:ext cx="30226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tutti frutti, aw rutti</a:t>
            </a:r>
            <a:endParaRPr lang="es-ES" sz="1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9710" name="Text Box 14"/>
          <p:cNvSpPr txBox="1">
            <a:spLocks noChangeArrowheads="1"/>
          </p:cNvSpPr>
          <p:nvPr/>
        </p:nvSpPr>
        <p:spPr bwMode="auto">
          <a:xfrm>
            <a:off x="5364163" y="4868863"/>
            <a:ext cx="3240087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tutti frutti, aw rutti</a:t>
            </a:r>
            <a:endParaRPr lang="es-ES" sz="1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9711" name="Text Box 15"/>
          <p:cNvSpPr txBox="1">
            <a:spLocks noChangeArrowheads="1"/>
          </p:cNvSpPr>
          <p:nvPr/>
        </p:nvSpPr>
        <p:spPr bwMode="auto">
          <a:xfrm>
            <a:off x="2857488" y="5715016"/>
            <a:ext cx="467836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awop-bop-a-loo-mop alop bom bom </a:t>
            </a:r>
            <a:endParaRPr lang="es-ES" sz="1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10" name="Picture 10" descr="C:\Documents and Settings\Administrador\Escritorio\Sin título-1.gif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215338" y="5643578"/>
            <a:ext cx="428628" cy="599157"/>
          </a:xfrm>
          <a:prstGeom prst="rect">
            <a:avLst/>
          </a:prstGeom>
          <a:noFill/>
        </p:spPr>
      </p:pic>
      <p:pic>
        <p:nvPicPr>
          <p:cNvPr id="11" name="Picture 10" descr="C:\Documents and Settings\Administrador\Escritorio\Sin título-1.gif">
            <a:hlinkClick r:id="" action="ppaction://hlinkshowjump?jump=firstslide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358082" y="5643578"/>
            <a:ext cx="428628" cy="599157"/>
          </a:xfrm>
          <a:prstGeom prst="rect">
            <a:avLst/>
          </a:prstGeom>
          <a:noFill/>
        </p:spPr>
      </p:pic>
      <p:sp>
        <p:nvSpPr>
          <p:cNvPr id="12" name="Text Box 7"/>
          <p:cNvSpPr txBox="1">
            <a:spLocks noChangeArrowheads="1"/>
          </p:cNvSpPr>
          <p:nvPr/>
        </p:nvSpPr>
        <p:spPr bwMode="auto">
          <a:xfrm>
            <a:off x="8001024" y="6215082"/>
            <a:ext cx="819126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SALIR</a:t>
            </a:r>
          </a:p>
        </p:txBody>
      </p:sp>
      <p:sp>
        <p:nvSpPr>
          <p:cNvPr id="13" name="Text Box 9"/>
          <p:cNvSpPr txBox="1">
            <a:spLocks noChangeArrowheads="1"/>
          </p:cNvSpPr>
          <p:nvPr/>
        </p:nvSpPr>
        <p:spPr bwMode="auto">
          <a:xfrm>
            <a:off x="7000892" y="6215082"/>
            <a:ext cx="115252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IR A MENÚ</a:t>
            </a:r>
          </a:p>
        </p:txBody>
      </p:sp>
    </p:spTree>
  </p:cSld>
  <p:clrMapOvr>
    <a:masterClrMapping/>
  </p:clrMapOvr>
  <p:transition advClick="0" advTm="18300">
    <p:sndAc>
      <p:stSnd>
        <p:snd r:embed="rId2" name="Little_Richard_-_Tutti_Frutti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97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97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97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97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9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97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1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297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4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297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5" grpId="0"/>
      <p:bldP spid="29706" grpId="0"/>
      <p:bldP spid="29707" grpId="0"/>
      <p:bldP spid="29708" grpId="0"/>
      <p:bldP spid="29709" grpId="0"/>
      <p:bldP spid="29710" grpId="0"/>
      <p:bldP spid="29711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Administrador\Escritorio\1061824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2770" name="Text Box 2"/>
          <p:cNvSpPr txBox="1">
            <a:spLocks noChangeArrowheads="1"/>
          </p:cNvSpPr>
          <p:nvPr/>
        </p:nvSpPr>
        <p:spPr bwMode="auto">
          <a:xfrm>
            <a:off x="2500298" y="2786058"/>
            <a:ext cx="4249737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I got a girl, named Sue</a:t>
            </a:r>
            <a:r>
              <a:rPr lang="en-US" sz="20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r>
              <a:rPr lang="en-US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</a:t>
            </a:r>
            <a:r>
              <a:rPr lang="es-ES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Tengo una chica llamada Sue </a:t>
            </a:r>
            <a:endParaRPr lang="en-US" sz="1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2776" name="Text Box 8"/>
          <p:cNvSpPr txBox="1">
            <a:spLocks noChangeArrowheads="1"/>
          </p:cNvSpPr>
          <p:nvPr/>
        </p:nvSpPr>
        <p:spPr bwMode="auto">
          <a:xfrm>
            <a:off x="4214810" y="3857628"/>
            <a:ext cx="4321175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She knows just what to do</a:t>
            </a:r>
            <a:r>
              <a:rPr lang="en-US" sz="20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 </a:t>
            </a:r>
            <a:r>
              <a:rPr lang="en-US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</a:t>
            </a:r>
            <a:r>
              <a:rPr lang="es-ES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ella sabe lo que yo hago</a:t>
            </a:r>
            <a:r>
              <a:rPr lang="en-US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  <a:endParaRPr lang="es-ES" sz="1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714348" y="4500570"/>
            <a:ext cx="4176712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I got a girl, named Sue</a:t>
            </a:r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</a:t>
            </a:r>
            <a:r>
              <a:rPr lang="es-ES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Tengo una chica llamada Sue </a:t>
            </a:r>
          </a:p>
        </p:txBody>
      </p:sp>
      <p:sp>
        <p:nvSpPr>
          <p:cNvPr id="7" name="Text Box 19"/>
          <p:cNvSpPr txBox="1">
            <a:spLocks noChangeArrowheads="1"/>
          </p:cNvSpPr>
          <p:nvPr/>
        </p:nvSpPr>
        <p:spPr bwMode="auto">
          <a:xfrm>
            <a:off x="3500430" y="5643578"/>
            <a:ext cx="4071966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She knows just what to do</a:t>
            </a: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</a:t>
            </a:r>
            <a:r>
              <a:rPr lang="es-ES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ella sabe lo que yo hago</a:t>
            </a:r>
          </a:p>
        </p:txBody>
      </p:sp>
      <p:pic>
        <p:nvPicPr>
          <p:cNvPr id="8" name="Picture 10" descr="C:\Documents and Settings\Administrador\Escritorio\Sin título-1.gif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215338" y="5643578"/>
            <a:ext cx="428628" cy="599157"/>
          </a:xfrm>
          <a:prstGeom prst="rect">
            <a:avLst/>
          </a:prstGeom>
          <a:noFill/>
        </p:spPr>
      </p:pic>
      <p:pic>
        <p:nvPicPr>
          <p:cNvPr id="9" name="Picture 10" descr="C:\Documents and Settings\Administrador\Escritorio\Sin título-1.gif">
            <a:hlinkClick r:id="" action="ppaction://hlinkshowjump?jump=firstslide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58082" y="5643578"/>
            <a:ext cx="428628" cy="599157"/>
          </a:xfrm>
          <a:prstGeom prst="rect">
            <a:avLst/>
          </a:prstGeom>
          <a:noFill/>
        </p:spPr>
      </p:pic>
      <p:sp>
        <p:nvSpPr>
          <p:cNvPr id="10" name="Text Box 7"/>
          <p:cNvSpPr txBox="1">
            <a:spLocks noChangeArrowheads="1"/>
          </p:cNvSpPr>
          <p:nvPr/>
        </p:nvSpPr>
        <p:spPr bwMode="auto">
          <a:xfrm>
            <a:off x="8001024" y="6215082"/>
            <a:ext cx="819126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SALIR</a:t>
            </a:r>
          </a:p>
        </p:txBody>
      </p:sp>
      <p:sp>
        <p:nvSpPr>
          <p:cNvPr id="11" name="Text Box 9"/>
          <p:cNvSpPr txBox="1">
            <a:spLocks noChangeArrowheads="1"/>
          </p:cNvSpPr>
          <p:nvPr/>
        </p:nvSpPr>
        <p:spPr bwMode="auto">
          <a:xfrm>
            <a:off x="7000892" y="6215082"/>
            <a:ext cx="115252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IR A MENÚ</a:t>
            </a:r>
          </a:p>
        </p:txBody>
      </p:sp>
    </p:spTree>
  </p:cSld>
  <p:clrMapOvr>
    <a:masterClrMapping/>
  </p:clrMapOvr>
  <p:transition advClick="0" advTm="10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27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0" grpId="0"/>
      <p:bldP spid="32776" grpId="0"/>
      <p:bldP spid="6" grpId="0"/>
      <p:bldP spid="7" grpId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Documents and Settings\Administrador\Escritorio\878631-800x600-001--7-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1748" name="Text Box 4"/>
          <p:cNvSpPr txBox="1">
            <a:spLocks noChangeArrowheads="1"/>
          </p:cNvSpPr>
          <p:nvPr/>
        </p:nvSpPr>
        <p:spPr bwMode="auto">
          <a:xfrm>
            <a:off x="4500562" y="642918"/>
            <a:ext cx="4025905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I rock to the east</a:t>
            </a:r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</a:t>
            </a:r>
            <a:r>
              <a:rPr lang="en-US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</a:t>
            </a:r>
            <a:r>
              <a:rPr lang="es-ES" sz="1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Yo </a:t>
            </a:r>
            <a:r>
              <a:rPr lang="es-ES" sz="1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me balanceo hacia el este</a:t>
            </a:r>
          </a:p>
        </p:txBody>
      </p:sp>
      <p:sp>
        <p:nvSpPr>
          <p:cNvPr id="31751" name="Text Box 7"/>
          <p:cNvSpPr txBox="1">
            <a:spLocks noChangeArrowheads="1"/>
          </p:cNvSpPr>
          <p:nvPr/>
        </p:nvSpPr>
        <p:spPr bwMode="auto">
          <a:xfrm>
            <a:off x="4572000" y="1857364"/>
            <a:ext cx="4103687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She rock to the west</a:t>
            </a:r>
            <a:r>
              <a:rPr lang="en-U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</a:t>
            </a:r>
            <a:r>
              <a:rPr lang="en-US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</a:t>
            </a:r>
            <a:r>
              <a:rPr lang="es-ES" sz="1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ella </a:t>
            </a:r>
            <a:r>
              <a:rPr lang="es-ES" sz="1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se balancea hacia el oeste</a:t>
            </a:r>
            <a:r>
              <a:rPr lang="en-US" sz="1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  <a:endParaRPr lang="es-ES" sz="18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5" name="Picture 10" descr="C:\Documents and Settings\Administrador\Escritorio\Sin título-1.gif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215338" y="5643578"/>
            <a:ext cx="428628" cy="599157"/>
          </a:xfrm>
          <a:prstGeom prst="rect">
            <a:avLst/>
          </a:prstGeom>
          <a:noFill/>
        </p:spPr>
      </p:pic>
      <p:pic>
        <p:nvPicPr>
          <p:cNvPr id="6" name="Picture 10" descr="C:\Documents and Settings\Administrador\Escritorio\Sin título-1.gif">
            <a:hlinkClick r:id="" action="ppaction://hlinkshowjump?jump=firstslide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58082" y="5643578"/>
            <a:ext cx="428628" cy="599157"/>
          </a:xfrm>
          <a:prstGeom prst="rect">
            <a:avLst/>
          </a:prstGeom>
          <a:noFill/>
        </p:spPr>
      </p:pic>
      <p:sp>
        <p:nvSpPr>
          <p:cNvPr id="7" name="Text Box 7"/>
          <p:cNvSpPr txBox="1">
            <a:spLocks noChangeArrowheads="1"/>
          </p:cNvSpPr>
          <p:nvPr/>
        </p:nvSpPr>
        <p:spPr bwMode="auto">
          <a:xfrm>
            <a:off x="8001024" y="6215082"/>
            <a:ext cx="819126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SALIR</a:t>
            </a:r>
          </a:p>
        </p:txBody>
      </p:sp>
      <p:sp>
        <p:nvSpPr>
          <p:cNvPr id="8" name="Text Box 9"/>
          <p:cNvSpPr txBox="1">
            <a:spLocks noChangeArrowheads="1"/>
          </p:cNvSpPr>
          <p:nvPr/>
        </p:nvSpPr>
        <p:spPr bwMode="auto">
          <a:xfrm>
            <a:off x="7000892" y="6215082"/>
            <a:ext cx="115252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IR A MENÚ</a:t>
            </a:r>
          </a:p>
        </p:txBody>
      </p:sp>
    </p:spTree>
  </p:cSld>
  <p:clrMapOvr>
    <a:masterClrMapping/>
  </p:clrMapOvr>
  <p:transition advClick="0" advTm="2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17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8" grpId="0"/>
      <p:bldP spid="31751" grpId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Documents and Settings\Administrador\Escritorio\884683-800x600-001--19- (1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3999" cy="6858000"/>
          </a:xfrm>
          <a:prstGeom prst="rect">
            <a:avLst/>
          </a:prstGeom>
          <a:noFill/>
        </p:spPr>
      </p:pic>
      <p:sp>
        <p:nvSpPr>
          <p:cNvPr id="33796" name="Text Box 4"/>
          <p:cNvSpPr txBox="1">
            <a:spLocks noChangeArrowheads="1"/>
          </p:cNvSpPr>
          <p:nvPr/>
        </p:nvSpPr>
        <p:spPr bwMode="auto">
          <a:xfrm>
            <a:off x="1000100" y="357166"/>
            <a:ext cx="7056438" cy="79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but she's the girl that I love the best</a:t>
            </a:r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</a:t>
            </a:r>
            <a:r>
              <a:rPr lang="es-ES" sz="2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" sz="28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</a:t>
            </a:r>
            <a:r>
              <a:rPr lang="es-ES" sz="1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pero </a:t>
            </a:r>
            <a:r>
              <a:rPr lang="es-ES" sz="1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ella es la chica que </a:t>
            </a:r>
            <a:r>
              <a:rPr lang="es-ES" sz="1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amo más</a:t>
            </a:r>
            <a:endParaRPr lang="es-ES" sz="18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3797" name="Text Box 5"/>
          <p:cNvSpPr txBox="1">
            <a:spLocks noChangeArrowheads="1"/>
          </p:cNvSpPr>
          <p:nvPr/>
        </p:nvSpPr>
        <p:spPr bwMode="auto">
          <a:xfrm>
            <a:off x="1187450" y="5853113"/>
            <a:ext cx="6985000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z="2000" dirty="0">
              <a:solidFill>
                <a:schemeClr val="bg1"/>
              </a:solidFill>
              <a:effectLst/>
            </a:endParaRPr>
          </a:p>
          <a:p>
            <a:pPr>
              <a:spcBef>
                <a:spcPct val="50000"/>
              </a:spcBef>
            </a:pPr>
            <a:endParaRPr lang="es-ES" sz="2000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pic>
        <p:nvPicPr>
          <p:cNvPr id="5" name="Picture 10" descr="C:\Documents and Settings\Administrador\Escritorio\Sin título-1.gif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215338" y="5643578"/>
            <a:ext cx="428628" cy="599157"/>
          </a:xfrm>
          <a:prstGeom prst="rect">
            <a:avLst/>
          </a:prstGeom>
          <a:noFill/>
        </p:spPr>
      </p:pic>
      <p:pic>
        <p:nvPicPr>
          <p:cNvPr id="7" name="Picture 10" descr="C:\Documents and Settings\Administrador\Escritorio\Sin título-1.gif">
            <a:hlinkClick r:id="" action="ppaction://hlinkshowjump?jump=firstslide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58082" y="5643578"/>
            <a:ext cx="428628" cy="599157"/>
          </a:xfrm>
          <a:prstGeom prst="rect">
            <a:avLst/>
          </a:prstGeom>
          <a:noFill/>
        </p:spPr>
      </p:pic>
      <p:sp>
        <p:nvSpPr>
          <p:cNvPr id="8" name="Text Box 7"/>
          <p:cNvSpPr txBox="1">
            <a:spLocks noChangeArrowheads="1"/>
          </p:cNvSpPr>
          <p:nvPr/>
        </p:nvSpPr>
        <p:spPr bwMode="auto">
          <a:xfrm>
            <a:off x="8001024" y="6215082"/>
            <a:ext cx="819126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SALIR</a:t>
            </a:r>
          </a:p>
        </p:txBody>
      </p:sp>
      <p:sp>
        <p:nvSpPr>
          <p:cNvPr id="9" name="Text Box 9"/>
          <p:cNvSpPr txBox="1">
            <a:spLocks noChangeArrowheads="1"/>
          </p:cNvSpPr>
          <p:nvPr/>
        </p:nvSpPr>
        <p:spPr bwMode="auto">
          <a:xfrm>
            <a:off x="7000892" y="6215082"/>
            <a:ext cx="115252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IR A MENÚ</a:t>
            </a:r>
          </a:p>
        </p:txBody>
      </p:sp>
    </p:spTree>
  </p:cSld>
  <p:clrMapOvr>
    <a:masterClrMapping/>
  </p:clrMapOvr>
  <p:transition advClick="0" advTm="2200"/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Documents and Settings\Administrador\Escritorio\1118810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5849" name="Text Box 9"/>
          <p:cNvSpPr txBox="1">
            <a:spLocks noChangeArrowheads="1"/>
          </p:cNvSpPr>
          <p:nvPr/>
        </p:nvSpPr>
        <p:spPr bwMode="auto">
          <a:xfrm>
            <a:off x="5940425" y="620713"/>
            <a:ext cx="2879725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tutti frutti, aw rutti</a:t>
            </a:r>
            <a:endParaRPr lang="es-ES" sz="1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5850" name="Text Box 10"/>
          <p:cNvSpPr txBox="1">
            <a:spLocks noChangeArrowheads="1"/>
          </p:cNvSpPr>
          <p:nvPr/>
        </p:nvSpPr>
        <p:spPr bwMode="auto">
          <a:xfrm>
            <a:off x="4427538" y="1628775"/>
            <a:ext cx="316706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tutti frutti, aw rutti</a:t>
            </a:r>
            <a:endParaRPr lang="es-ES" sz="1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5851" name="Text Box 11"/>
          <p:cNvSpPr txBox="1">
            <a:spLocks noChangeArrowheads="1"/>
          </p:cNvSpPr>
          <p:nvPr/>
        </p:nvSpPr>
        <p:spPr bwMode="auto">
          <a:xfrm>
            <a:off x="5867400" y="2565400"/>
            <a:ext cx="302418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tutti frutti, aw rutti</a:t>
            </a:r>
            <a:endParaRPr lang="es-ES" sz="1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5852" name="Text Box 12"/>
          <p:cNvSpPr txBox="1">
            <a:spLocks noChangeArrowheads="1"/>
          </p:cNvSpPr>
          <p:nvPr/>
        </p:nvSpPr>
        <p:spPr bwMode="auto">
          <a:xfrm>
            <a:off x="4427538" y="3500438"/>
            <a:ext cx="316706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tutti frutti, aw rutti</a:t>
            </a:r>
            <a:endParaRPr lang="es-ES" sz="1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5853" name="Text Box 13"/>
          <p:cNvSpPr txBox="1">
            <a:spLocks noChangeArrowheads="1"/>
          </p:cNvSpPr>
          <p:nvPr/>
        </p:nvSpPr>
        <p:spPr bwMode="auto">
          <a:xfrm>
            <a:off x="5786446" y="4429132"/>
            <a:ext cx="3032117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tutti frutti, aw rutti</a:t>
            </a:r>
            <a:endParaRPr lang="es-ES" sz="1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5854" name="Text Box 14"/>
          <p:cNvSpPr txBox="1">
            <a:spLocks noChangeArrowheads="1"/>
          </p:cNvSpPr>
          <p:nvPr/>
        </p:nvSpPr>
        <p:spPr bwMode="auto">
          <a:xfrm>
            <a:off x="4067175" y="5300663"/>
            <a:ext cx="453548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800" b="1" dirty="0">
                <a:solidFill>
                  <a:schemeClr val="bg1"/>
                </a:solidFill>
                <a:latin typeface="Lucida Calligraphy" pitchFamily="66" charset="0"/>
              </a:rPr>
              <a:t>awop-bop-a-loo-mop alop bom bom</a:t>
            </a:r>
            <a:r>
              <a:rPr lang="en-US" sz="1800" dirty="0">
                <a:solidFill>
                  <a:schemeClr val="bg1"/>
                </a:solidFill>
                <a:latin typeface="Lucida Calligraphy" pitchFamily="66" charset="0"/>
              </a:rPr>
              <a:t> </a:t>
            </a:r>
            <a:endParaRPr lang="es-ES" sz="18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pic>
        <p:nvPicPr>
          <p:cNvPr id="9" name="Picture 10" descr="C:\Documents and Settings\Administrador\Escritorio\Sin título-1.gif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215338" y="5643578"/>
            <a:ext cx="428628" cy="599157"/>
          </a:xfrm>
          <a:prstGeom prst="rect">
            <a:avLst/>
          </a:prstGeom>
          <a:noFill/>
        </p:spPr>
      </p:pic>
      <p:pic>
        <p:nvPicPr>
          <p:cNvPr id="10" name="Picture 10" descr="C:\Documents and Settings\Administrador\Escritorio\Sin título-1.gif">
            <a:hlinkClick r:id="" action="ppaction://hlinkshowjump?jump=firstslide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58082" y="5643578"/>
            <a:ext cx="428628" cy="599157"/>
          </a:xfrm>
          <a:prstGeom prst="rect">
            <a:avLst/>
          </a:prstGeom>
          <a:noFill/>
        </p:spPr>
      </p:pic>
      <p:sp>
        <p:nvSpPr>
          <p:cNvPr id="11" name="Text Box 7"/>
          <p:cNvSpPr txBox="1">
            <a:spLocks noChangeArrowheads="1"/>
          </p:cNvSpPr>
          <p:nvPr/>
        </p:nvSpPr>
        <p:spPr bwMode="auto">
          <a:xfrm>
            <a:off x="8001024" y="6215082"/>
            <a:ext cx="819126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SALIR</a:t>
            </a:r>
          </a:p>
        </p:txBody>
      </p:sp>
      <p:sp>
        <p:nvSpPr>
          <p:cNvPr id="12" name="Text Box 9"/>
          <p:cNvSpPr txBox="1">
            <a:spLocks noChangeArrowheads="1"/>
          </p:cNvSpPr>
          <p:nvPr/>
        </p:nvSpPr>
        <p:spPr bwMode="auto">
          <a:xfrm>
            <a:off x="7000892" y="6215082"/>
            <a:ext cx="115252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IR A MENÚ</a:t>
            </a:r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58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58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58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58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1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358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9" grpId="0"/>
      <p:bldP spid="35850" grpId="0"/>
      <p:bldP spid="35851" grpId="0"/>
      <p:bldP spid="35852" grpId="0"/>
      <p:bldP spid="35853" grpId="0"/>
      <p:bldP spid="35854" grpId="0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C:\Documents and Settings\Administrador\Escritorio\7554135762_b9186a30fc_c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79565" cy="6858000"/>
          </a:xfrm>
          <a:prstGeom prst="rect">
            <a:avLst/>
          </a:prstGeom>
          <a:noFill/>
        </p:spPr>
      </p:pic>
      <p:sp>
        <p:nvSpPr>
          <p:cNvPr id="34820" name="Text Box 4"/>
          <p:cNvSpPr txBox="1">
            <a:spLocks noChangeArrowheads="1"/>
          </p:cNvSpPr>
          <p:nvPr/>
        </p:nvSpPr>
        <p:spPr bwMode="auto">
          <a:xfrm>
            <a:off x="357159" y="428604"/>
            <a:ext cx="4357717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I got a girl, named Daisy</a:t>
            </a:r>
            <a:r>
              <a:rPr lang="en-US" dirty="0">
                <a:solidFill>
                  <a:srgbClr val="FFFF00"/>
                </a:solidFill>
                <a:effectLst/>
              </a:rPr>
              <a:t> </a:t>
            </a:r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 </a:t>
            </a:r>
            <a:r>
              <a:rPr lang="es-ES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Tengo una chica llamada Daisy </a:t>
            </a:r>
            <a:endParaRPr lang="en-US" sz="1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4826" name="Text Box 10"/>
          <p:cNvSpPr txBox="1">
            <a:spLocks noChangeArrowheads="1"/>
          </p:cNvSpPr>
          <p:nvPr/>
        </p:nvSpPr>
        <p:spPr bwMode="auto">
          <a:xfrm>
            <a:off x="428596" y="1357298"/>
            <a:ext cx="4392613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She almost drives me crazy</a:t>
            </a:r>
            <a:r>
              <a:rPr lang="en-US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</a:t>
            </a:r>
            <a:r>
              <a:rPr lang="es-ES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ella casi me vuelve loco</a:t>
            </a:r>
            <a:r>
              <a:rPr lang="en-US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  <a:endParaRPr lang="es-ES" sz="1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6" name="Text Box 8"/>
          <p:cNvSpPr txBox="1">
            <a:spLocks noChangeArrowheads="1"/>
          </p:cNvSpPr>
          <p:nvPr/>
        </p:nvSpPr>
        <p:spPr bwMode="auto">
          <a:xfrm>
            <a:off x="285720" y="2357430"/>
            <a:ext cx="4538693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I got a girl, named Daisy</a:t>
            </a:r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  </a:t>
            </a:r>
            <a:r>
              <a:rPr lang="es-ES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Tengo una chica llamada Daisy </a:t>
            </a:r>
            <a:endParaRPr lang="en-US" sz="1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7" name="Text Box 9"/>
          <p:cNvSpPr txBox="1">
            <a:spLocks noChangeArrowheads="1"/>
          </p:cNvSpPr>
          <p:nvPr/>
        </p:nvSpPr>
        <p:spPr bwMode="auto">
          <a:xfrm>
            <a:off x="428596" y="3786190"/>
            <a:ext cx="3929091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She almost drives me crazy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</a:t>
            </a:r>
            <a:r>
              <a:rPr lang="es-ES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ella casi me vuelve loco</a:t>
            </a:r>
            <a:r>
              <a:rPr lang="en-US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  <a:endParaRPr lang="es-ES" sz="1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8" name="Picture 10" descr="C:\Documents and Settings\Administrador\Escritorio\Sin título-1.gif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215338" y="5643578"/>
            <a:ext cx="428628" cy="599157"/>
          </a:xfrm>
          <a:prstGeom prst="rect">
            <a:avLst/>
          </a:prstGeom>
          <a:noFill/>
        </p:spPr>
      </p:pic>
      <p:pic>
        <p:nvPicPr>
          <p:cNvPr id="9" name="Picture 10" descr="C:\Documents and Settings\Administrador\Escritorio\Sin título-1.gif">
            <a:hlinkClick r:id="" action="ppaction://hlinkshowjump?jump=firstslide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58082" y="5643578"/>
            <a:ext cx="428628" cy="599157"/>
          </a:xfrm>
          <a:prstGeom prst="rect">
            <a:avLst/>
          </a:prstGeom>
          <a:noFill/>
        </p:spPr>
      </p:pic>
      <p:sp>
        <p:nvSpPr>
          <p:cNvPr id="10" name="Text Box 7"/>
          <p:cNvSpPr txBox="1">
            <a:spLocks noChangeArrowheads="1"/>
          </p:cNvSpPr>
          <p:nvPr/>
        </p:nvSpPr>
        <p:spPr bwMode="auto">
          <a:xfrm>
            <a:off x="8001024" y="6215082"/>
            <a:ext cx="819126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SALIR</a:t>
            </a:r>
          </a:p>
        </p:txBody>
      </p:sp>
      <p:sp>
        <p:nvSpPr>
          <p:cNvPr id="11" name="Text Box 9"/>
          <p:cNvSpPr txBox="1">
            <a:spLocks noChangeArrowheads="1"/>
          </p:cNvSpPr>
          <p:nvPr/>
        </p:nvSpPr>
        <p:spPr bwMode="auto">
          <a:xfrm>
            <a:off x="7000892" y="6215082"/>
            <a:ext cx="115252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IR A MENÚ</a:t>
            </a:r>
          </a:p>
        </p:txBody>
      </p:sp>
    </p:spTree>
  </p:cSld>
  <p:clrMapOvr>
    <a:masterClrMapping/>
  </p:clrMapOvr>
  <p:transition advClick="0" advTm="103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48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20" grpId="0"/>
      <p:bldP spid="34826" grpId="0"/>
      <p:bldP spid="6" grpId="0"/>
      <p:bldP spid="7" grpId="0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8" name="Text Box 4"/>
          <p:cNvSpPr txBox="1">
            <a:spLocks noChangeArrowheads="1"/>
          </p:cNvSpPr>
          <p:nvPr/>
        </p:nvSpPr>
        <p:spPr bwMode="auto">
          <a:xfrm>
            <a:off x="1258888" y="476250"/>
            <a:ext cx="61214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sz="2800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pic>
        <p:nvPicPr>
          <p:cNvPr id="7170" name="Picture 2" descr="C:\Documents and Settings\Administrador\Escritorio\1211535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6869" name="Text Box 5"/>
          <p:cNvSpPr txBox="1">
            <a:spLocks noChangeArrowheads="1"/>
          </p:cNvSpPr>
          <p:nvPr/>
        </p:nvSpPr>
        <p:spPr bwMode="auto">
          <a:xfrm>
            <a:off x="2500298" y="642918"/>
            <a:ext cx="4176712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She knows how to love me</a:t>
            </a:r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  </a:t>
            </a:r>
            <a:r>
              <a:rPr lang="es-ES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Ella sabe como amarme </a:t>
            </a:r>
          </a:p>
        </p:txBody>
      </p:sp>
      <p:sp>
        <p:nvSpPr>
          <p:cNvPr id="36875" name="Text Box 11"/>
          <p:cNvSpPr txBox="1">
            <a:spLocks noChangeArrowheads="1"/>
          </p:cNvSpPr>
          <p:nvPr/>
        </p:nvSpPr>
        <p:spPr bwMode="auto">
          <a:xfrm>
            <a:off x="3071802" y="1571612"/>
            <a:ext cx="3095625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yes indeed</a:t>
            </a:r>
            <a:r>
              <a:rPr lang="es-E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</a:t>
            </a:r>
            <a:r>
              <a:rPr lang="es-ES" sz="1800" b="1" dirty="0">
                <a:latin typeface="Lucida Calligraphy" pitchFamily="66" charset="0"/>
              </a:rPr>
              <a:t>Sí, ciertamente</a:t>
            </a: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5143504" y="2428868"/>
            <a:ext cx="3630586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Boy you don't know</a:t>
            </a:r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</a:t>
            </a:r>
            <a:r>
              <a:rPr lang="en-US" dirty="0">
                <a:solidFill>
                  <a:srgbClr val="0000FF"/>
                </a:solidFill>
                <a:effectLst/>
              </a:rPr>
              <a:t>                                 </a:t>
            </a:r>
            <a:r>
              <a:rPr lang="es-ES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Muchacho, tú no sabes </a:t>
            </a:r>
          </a:p>
        </p:txBody>
      </p:sp>
      <p:sp>
        <p:nvSpPr>
          <p:cNvPr id="8" name="Text Box 10"/>
          <p:cNvSpPr txBox="1">
            <a:spLocks noChangeArrowheads="1"/>
          </p:cNvSpPr>
          <p:nvPr/>
        </p:nvSpPr>
        <p:spPr bwMode="auto">
          <a:xfrm>
            <a:off x="4824413" y="3500438"/>
            <a:ext cx="4319587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what she's doing to me</a:t>
            </a:r>
            <a:r>
              <a:rPr lang="es-E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</a:t>
            </a:r>
            <a:r>
              <a:rPr lang="es-ES" sz="1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lo que ella me hace</a:t>
            </a:r>
          </a:p>
        </p:txBody>
      </p:sp>
      <p:pic>
        <p:nvPicPr>
          <p:cNvPr id="9" name="Picture 10" descr="C:\Documents and Settings\Administrador\Escritorio\Sin título-1.gif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215338" y="5643578"/>
            <a:ext cx="428628" cy="599157"/>
          </a:xfrm>
          <a:prstGeom prst="rect">
            <a:avLst/>
          </a:prstGeom>
          <a:noFill/>
        </p:spPr>
      </p:pic>
      <p:pic>
        <p:nvPicPr>
          <p:cNvPr id="10" name="Picture 10" descr="C:\Documents and Settings\Administrador\Escritorio\Sin título-1.gif">
            <a:hlinkClick r:id="" action="ppaction://hlinkshowjump?jump=firstslide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58082" y="5643578"/>
            <a:ext cx="428628" cy="599157"/>
          </a:xfrm>
          <a:prstGeom prst="rect">
            <a:avLst/>
          </a:prstGeom>
          <a:noFill/>
        </p:spPr>
      </p:pic>
      <p:sp>
        <p:nvSpPr>
          <p:cNvPr id="11" name="Text Box 7"/>
          <p:cNvSpPr txBox="1">
            <a:spLocks noChangeArrowheads="1"/>
          </p:cNvSpPr>
          <p:nvPr/>
        </p:nvSpPr>
        <p:spPr bwMode="auto">
          <a:xfrm>
            <a:off x="8001024" y="6215082"/>
            <a:ext cx="819126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SALIR</a:t>
            </a:r>
          </a:p>
        </p:txBody>
      </p:sp>
      <p:sp>
        <p:nvSpPr>
          <p:cNvPr id="12" name="Text Box 9"/>
          <p:cNvSpPr txBox="1">
            <a:spLocks noChangeArrowheads="1"/>
          </p:cNvSpPr>
          <p:nvPr/>
        </p:nvSpPr>
        <p:spPr bwMode="auto">
          <a:xfrm>
            <a:off x="7000892" y="6215082"/>
            <a:ext cx="115252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IR A MENÚ</a:t>
            </a:r>
          </a:p>
        </p:txBody>
      </p:sp>
    </p:spTree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68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9" grpId="0"/>
      <p:bldP spid="36875" grpId="0"/>
      <p:bldP spid="7" grpId="0"/>
      <p:bldP spid="8" grpId="0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Documents and Settings\Administrador\Escritorio\Imagen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36405" cy="6858000"/>
          </a:xfrm>
          <a:prstGeom prst="rect">
            <a:avLst/>
          </a:prstGeom>
          <a:noFill/>
        </p:spPr>
      </p:pic>
      <p:sp>
        <p:nvSpPr>
          <p:cNvPr id="41991" name="Text Box 7"/>
          <p:cNvSpPr txBox="1">
            <a:spLocks noChangeArrowheads="1"/>
          </p:cNvSpPr>
          <p:nvPr/>
        </p:nvSpPr>
        <p:spPr bwMode="auto">
          <a:xfrm>
            <a:off x="5715008" y="785794"/>
            <a:ext cx="3095625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tutti frutti, aw rutti</a:t>
            </a:r>
            <a:endParaRPr lang="es-ES" sz="1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41992" name="Text Box 8"/>
          <p:cNvSpPr txBox="1">
            <a:spLocks noChangeArrowheads="1"/>
          </p:cNvSpPr>
          <p:nvPr/>
        </p:nvSpPr>
        <p:spPr bwMode="auto">
          <a:xfrm>
            <a:off x="3857620" y="1928802"/>
            <a:ext cx="2951163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tutti frutti, aw rutti</a:t>
            </a:r>
            <a:endParaRPr lang="es-ES" sz="1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41994" name="Text Box 10"/>
          <p:cNvSpPr txBox="1">
            <a:spLocks noChangeArrowheads="1"/>
          </p:cNvSpPr>
          <p:nvPr/>
        </p:nvSpPr>
        <p:spPr bwMode="auto">
          <a:xfrm>
            <a:off x="5857884" y="3143248"/>
            <a:ext cx="280828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tutti frutti, aw rutti</a:t>
            </a:r>
            <a:endParaRPr lang="es-ES" sz="1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41995" name="Text Box 11"/>
          <p:cNvSpPr txBox="1">
            <a:spLocks noChangeArrowheads="1"/>
          </p:cNvSpPr>
          <p:nvPr/>
        </p:nvSpPr>
        <p:spPr bwMode="auto">
          <a:xfrm>
            <a:off x="3786182" y="4143380"/>
            <a:ext cx="2879725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tutti frutti, aw rutti</a:t>
            </a:r>
            <a:endParaRPr lang="es-ES" sz="1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41996" name="Text Box 12"/>
          <p:cNvSpPr txBox="1">
            <a:spLocks noChangeArrowheads="1"/>
          </p:cNvSpPr>
          <p:nvPr/>
        </p:nvSpPr>
        <p:spPr bwMode="auto">
          <a:xfrm>
            <a:off x="5715008" y="5000636"/>
            <a:ext cx="2951163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tutti frutti, aw rutti</a:t>
            </a:r>
            <a:endParaRPr lang="es-ES" sz="1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41997" name="Text Box 13"/>
          <p:cNvSpPr txBox="1">
            <a:spLocks noChangeArrowheads="1"/>
          </p:cNvSpPr>
          <p:nvPr/>
        </p:nvSpPr>
        <p:spPr bwMode="auto">
          <a:xfrm>
            <a:off x="2771775" y="5578475"/>
            <a:ext cx="34559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41999" name="Text Box 15"/>
          <p:cNvSpPr txBox="1">
            <a:spLocks noChangeArrowheads="1"/>
          </p:cNvSpPr>
          <p:nvPr/>
        </p:nvSpPr>
        <p:spPr bwMode="auto">
          <a:xfrm>
            <a:off x="3786182" y="5929330"/>
            <a:ext cx="3024187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awop-bop-a-loo-mop</a:t>
            </a:r>
            <a:endParaRPr lang="es-ES" sz="1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14" name="Picture 6" descr="littlerichard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2" cy="6858001"/>
          </a:xfrm>
          <a:prstGeom prst="rect">
            <a:avLst/>
          </a:prstGeom>
          <a:noFill/>
        </p:spPr>
      </p:pic>
      <p:pic>
        <p:nvPicPr>
          <p:cNvPr id="15" name="Picture 6" descr="littlerichard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" y="0"/>
            <a:ext cx="9143996" cy="6857999"/>
          </a:xfrm>
          <a:prstGeom prst="rect">
            <a:avLst/>
          </a:prstGeom>
          <a:noFill/>
        </p:spPr>
      </p:pic>
      <p:pic>
        <p:nvPicPr>
          <p:cNvPr id="16" name="Picture 6" descr="littlerichard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"/>
            <a:ext cx="9143999" cy="6857999"/>
          </a:xfrm>
          <a:prstGeom prst="rect">
            <a:avLst/>
          </a:prstGeom>
          <a:noFill/>
        </p:spPr>
      </p:pic>
      <p:pic>
        <p:nvPicPr>
          <p:cNvPr id="17" name="Picture 6" descr="littlerichard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8" name="Picture 7" descr="1172213408littl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-5"/>
            <a:ext cx="9144002" cy="6858005"/>
          </a:xfrm>
          <a:prstGeom prst="rect">
            <a:avLst/>
          </a:prstGeom>
          <a:noFill/>
        </p:spPr>
      </p:pic>
      <p:pic>
        <p:nvPicPr>
          <p:cNvPr id="19" name="Picture 7" descr="1172213408littl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1"/>
            <a:ext cx="9144001" cy="6858000"/>
          </a:xfrm>
          <a:prstGeom prst="rect">
            <a:avLst/>
          </a:prstGeom>
          <a:noFill/>
        </p:spPr>
      </p:pic>
      <p:pic>
        <p:nvPicPr>
          <p:cNvPr id="20" name="Picture 7" descr="1172213408littl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" y="1"/>
            <a:ext cx="9144000" cy="6857999"/>
          </a:xfrm>
          <a:prstGeom prst="rect">
            <a:avLst/>
          </a:prstGeom>
          <a:noFill/>
        </p:spPr>
      </p:pic>
      <p:pic>
        <p:nvPicPr>
          <p:cNvPr id="21" name="Picture 7" descr="1172213408littl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-2"/>
            <a:ext cx="9144000" cy="6858002"/>
          </a:xfrm>
          <a:prstGeom prst="rect">
            <a:avLst/>
          </a:prstGeom>
          <a:noFill/>
        </p:spPr>
      </p:pic>
      <p:pic>
        <p:nvPicPr>
          <p:cNvPr id="22" name="Picture 10" descr="C:\Documents and Settings\Administrador\Escritorio\Sin título-1.gif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215338" y="5643578"/>
            <a:ext cx="428628" cy="599157"/>
          </a:xfrm>
          <a:prstGeom prst="rect">
            <a:avLst/>
          </a:prstGeom>
          <a:noFill/>
        </p:spPr>
      </p:pic>
      <p:pic>
        <p:nvPicPr>
          <p:cNvPr id="23" name="Picture 10" descr="C:\Documents and Settings\Administrador\Escritorio\Sin título-1.gif">
            <a:hlinkClick r:id="" action="ppaction://hlinkshowjump?jump=firstslide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358082" y="5643578"/>
            <a:ext cx="428628" cy="599157"/>
          </a:xfrm>
          <a:prstGeom prst="rect">
            <a:avLst/>
          </a:prstGeom>
          <a:noFill/>
        </p:spPr>
      </p:pic>
      <p:sp>
        <p:nvSpPr>
          <p:cNvPr id="24" name="Text Box 7"/>
          <p:cNvSpPr txBox="1">
            <a:spLocks noChangeArrowheads="1"/>
          </p:cNvSpPr>
          <p:nvPr/>
        </p:nvSpPr>
        <p:spPr bwMode="auto">
          <a:xfrm>
            <a:off x="8001024" y="6215082"/>
            <a:ext cx="819126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SALIR</a:t>
            </a:r>
          </a:p>
        </p:txBody>
      </p:sp>
      <p:sp>
        <p:nvSpPr>
          <p:cNvPr id="25" name="Text Box 9"/>
          <p:cNvSpPr txBox="1">
            <a:spLocks noChangeArrowheads="1"/>
          </p:cNvSpPr>
          <p:nvPr/>
        </p:nvSpPr>
        <p:spPr bwMode="auto">
          <a:xfrm>
            <a:off x="7000892" y="6215082"/>
            <a:ext cx="115252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IR A MENÚ</a:t>
            </a:r>
          </a:p>
        </p:txBody>
      </p:sp>
    </p:spTree>
  </p:cSld>
  <p:clrMapOvr>
    <a:masterClrMapping/>
  </p:clrMapOvr>
  <p:transition advClick="0" advTm="292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19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19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419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419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5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419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3500"/>
                            </p:stCondLst>
                            <p:childTnLst>
                              <p:par>
                                <p:cTn id="28" presetID="8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0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6" presetClass="entr" presetSubtype="4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3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6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9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500"/>
                            </p:stCondLst>
                            <p:childTnLst>
                              <p:par>
                                <p:cTn id="41" presetID="6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3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4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6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9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2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91" grpId="0"/>
      <p:bldP spid="41992" grpId="0"/>
      <p:bldP spid="41994" grpId="0"/>
      <p:bldP spid="41995" grpId="0"/>
      <p:bldP spid="41996" grpId="0"/>
      <p:bldP spid="41999" grpId="0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7" name="Picture 5" descr="C:\Documents and Settings\Administrador\Escritorio\45106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3015" name="Text Box 7"/>
          <p:cNvSpPr txBox="1">
            <a:spLocks noChangeArrowheads="1"/>
          </p:cNvSpPr>
          <p:nvPr/>
        </p:nvSpPr>
        <p:spPr bwMode="auto">
          <a:xfrm>
            <a:off x="3786182" y="571480"/>
            <a:ext cx="1223963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ahh</a:t>
            </a:r>
            <a:endParaRPr lang="es-ES" sz="1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43018" name="Text Box 10"/>
          <p:cNvSpPr txBox="1">
            <a:spLocks noChangeArrowheads="1"/>
          </p:cNvSpPr>
          <p:nvPr/>
        </p:nvSpPr>
        <p:spPr bwMode="auto">
          <a:xfrm>
            <a:off x="3214678" y="1285860"/>
            <a:ext cx="284321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tutti frutti, aw rutti</a:t>
            </a:r>
            <a:endParaRPr lang="es-ES" sz="1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43019" name="Text Box 11"/>
          <p:cNvSpPr txBox="1">
            <a:spLocks noChangeArrowheads="1"/>
          </p:cNvSpPr>
          <p:nvPr/>
        </p:nvSpPr>
        <p:spPr bwMode="auto">
          <a:xfrm>
            <a:off x="6072198" y="2357430"/>
            <a:ext cx="2808287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tutti frutti, aw rutti</a:t>
            </a:r>
            <a:endParaRPr lang="es-ES" sz="1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43020" name="Text Box 12"/>
          <p:cNvSpPr txBox="1">
            <a:spLocks noChangeArrowheads="1"/>
          </p:cNvSpPr>
          <p:nvPr/>
        </p:nvSpPr>
        <p:spPr bwMode="auto">
          <a:xfrm>
            <a:off x="5072066" y="3143248"/>
            <a:ext cx="30226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tutti frutti, aw rutti</a:t>
            </a:r>
            <a:endParaRPr lang="es-ES" sz="1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43021" name="Text Box 13"/>
          <p:cNvSpPr txBox="1">
            <a:spLocks noChangeArrowheads="1"/>
          </p:cNvSpPr>
          <p:nvPr/>
        </p:nvSpPr>
        <p:spPr bwMode="auto">
          <a:xfrm>
            <a:off x="6072198" y="3929066"/>
            <a:ext cx="280828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tutti frutti, aw rutti</a:t>
            </a:r>
            <a:endParaRPr lang="es-ES" sz="1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43022" name="Text Box 14"/>
          <p:cNvSpPr txBox="1">
            <a:spLocks noChangeArrowheads="1"/>
          </p:cNvSpPr>
          <p:nvPr/>
        </p:nvSpPr>
        <p:spPr bwMode="auto">
          <a:xfrm>
            <a:off x="5143504" y="4786322"/>
            <a:ext cx="28067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tutti frutti, aw rutti</a:t>
            </a:r>
            <a:endParaRPr lang="es-ES" sz="1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43023" name="Text Box 15"/>
          <p:cNvSpPr txBox="1">
            <a:spLocks noChangeArrowheads="1"/>
          </p:cNvSpPr>
          <p:nvPr/>
        </p:nvSpPr>
        <p:spPr bwMode="auto">
          <a:xfrm>
            <a:off x="2786050" y="5715016"/>
            <a:ext cx="4535487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awop-bop-a-loo-mop alop bom bom</a:t>
            </a:r>
            <a:r>
              <a:rPr lang="en-US" sz="2800" b="1" dirty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  <a:endParaRPr lang="es-E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10" name="Picture 10" descr="C:\Documents and Settings\Administrador\Escritorio\Sin título-1.gif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215338" y="5643578"/>
            <a:ext cx="428628" cy="599157"/>
          </a:xfrm>
          <a:prstGeom prst="rect">
            <a:avLst/>
          </a:prstGeom>
          <a:noFill/>
        </p:spPr>
      </p:pic>
      <p:pic>
        <p:nvPicPr>
          <p:cNvPr id="11" name="Picture 10" descr="C:\Documents and Settings\Administrador\Escritorio\Sin título-1.gif">
            <a:hlinkClick r:id="" action="ppaction://hlinkshowjump?jump=firstslide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58082" y="5643578"/>
            <a:ext cx="428628" cy="599157"/>
          </a:xfrm>
          <a:prstGeom prst="rect">
            <a:avLst/>
          </a:prstGeom>
          <a:noFill/>
        </p:spPr>
      </p:pic>
      <p:sp>
        <p:nvSpPr>
          <p:cNvPr id="12" name="Text Box 7"/>
          <p:cNvSpPr txBox="1">
            <a:spLocks noChangeArrowheads="1"/>
          </p:cNvSpPr>
          <p:nvPr/>
        </p:nvSpPr>
        <p:spPr bwMode="auto">
          <a:xfrm>
            <a:off x="8001024" y="6215082"/>
            <a:ext cx="819126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SALIR</a:t>
            </a:r>
          </a:p>
        </p:txBody>
      </p:sp>
      <p:sp>
        <p:nvSpPr>
          <p:cNvPr id="13" name="Text Box 9"/>
          <p:cNvSpPr txBox="1">
            <a:spLocks noChangeArrowheads="1"/>
          </p:cNvSpPr>
          <p:nvPr/>
        </p:nvSpPr>
        <p:spPr bwMode="auto">
          <a:xfrm>
            <a:off x="7000892" y="6215082"/>
            <a:ext cx="115252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IR A MENÚ</a:t>
            </a:r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30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30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430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430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9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430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1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430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5" grpId="0"/>
      <p:bldP spid="43018" grpId="0"/>
      <p:bldP spid="43019" grpId="0"/>
      <p:bldP spid="43020" grpId="0"/>
      <p:bldP spid="43021" grpId="0"/>
      <p:bldP spid="43022" grpId="0"/>
      <p:bldP spid="43023" grpId="0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Picture 3" descr="C:\Documents and Settings\Administrador\Escritorio\1204891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4040" name="Text Box 8"/>
          <p:cNvSpPr txBox="1">
            <a:spLocks noChangeArrowheads="1"/>
          </p:cNvSpPr>
          <p:nvPr/>
        </p:nvSpPr>
        <p:spPr bwMode="auto">
          <a:xfrm>
            <a:off x="4429124" y="571480"/>
            <a:ext cx="4176713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I got a girl, named Daisy</a:t>
            </a:r>
            <a:r>
              <a:rPr lang="en-US" sz="2000" b="1" dirty="0">
                <a:solidFill>
                  <a:srgbClr val="FF0000"/>
                </a:solidFill>
                <a:latin typeface="Lucida Calligraphy" pitchFamily="66" charset="0"/>
              </a:rPr>
              <a:t> </a:t>
            </a:r>
            <a:r>
              <a:rPr lang="en-US" b="1" dirty="0">
                <a:solidFill>
                  <a:srgbClr val="FF0000"/>
                </a:solidFill>
              </a:rPr>
              <a:t>                                 </a:t>
            </a:r>
            <a:r>
              <a:rPr lang="es-ES" sz="1800" b="1" dirty="0">
                <a:solidFill>
                  <a:srgbClr val="FF0000"/>
                </a:solidFill>
                <a:latin typeface="Lucida Calligraphy" pitchFamily="66" charset="0"/>
              </a:rPr>
              <a:t>Tengo una chica llamada Daisy</a:t>
            </a:r>
            <a:r>
              <a:rPr lang="es-ES" sz="1800" b="1" dirty="0">
                <a:latin typeface="Lucida Calligraphy" pitchFamily="66" charset="0"/>
              </a:rPr>
              <a:t> </a:t>
            </a:r>
            <a:endParaRPr lang="en-US" sz="1800" b="1" dirty="0">
              <a:latin typeface="Lucida Calligraphy" pitchFamily="66" charset="0"/>
            </a:endParaRPr>
          </a:p>
        </p:txBody>
      </p:sp>
      <p:sp>
        <p:nvSpPr>
          <p:cNvPr id="44041" name="Text Box 9"/>
          <p:cNvSpPr txBox="1">
            <a:spLocks noChangeArrowheads="1"/>
          </p:cNvSpPr>
          <p:nvPr/>
        </p:nvSpPr>
        <p:spPr bwMode="auto">
          <a:xfrm>
            <a:off x="2500298" y="1857364"/>
            <a:ext cx="4321175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She almost drives me crazy</a:t>
            </a:r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</a:t>
            </a:r>
            <a:r>
              <a:rPr lang="es-ES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ella casi me vuelve l</a:t>
            </a:r>
            <a:r>
              <a:rPr lang="es-ES" sz="1800" dirty="0">
                <a:solidFill>
                  <a:srgbClr val="FF0000"/>
                </a:solidFill>
                <a:latin typeface="Lucida Calligraphy" pitchFamily="66" charset="0"/>
              </a:rPr>
              <a:t>oco</a:t>
            </a:r>
            <a:r>
              <a:rPr lang="en-US" sz="1800" dirty="0">
                <a:solidFill>
                  <a:srgbClr val="FF0000"/>
                </a:solidFill>
                <a:latin typeface="Lucida Calligraphy" pitchFamily="66" charset="0"/>
              </a:rPr>
              <a:t> </a:t>
            </a:r>
            <a:endParaRPr lang="es-ES" sz="1800" dirty="0">
              <a:solidFill>
                <a:srgbClr val="FF0000"/>
              </a:solidFill>
              <a:latin typeface="Lucida Calligraphy" pitchFamily="66" charset="0"/>
            </a:endParaRPr>
          </a:p>
        </p:txBody>
      </p:sp>
      <p:sp>
        <p:nvSpPr>
          <p:cNvPr id="6" name="Text Box 9"/>
          <p:cNvSpPr txBox="1">
            <a:spLocks noChangeArrowheads="1"/>
          </p:cNvSpPr>
          <p:nvPr/>
        </p:nvSpPr>
        <p:spPr bwMode="auto">
          <a:xfrm>
            <a:off x="4143372" y="3357562"/>
            <a:ext cx="4175125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I got a girl, named Daisy</a:t>
            </a:r>
            <a:r>
              <a:rPr lang="en-US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 </a:t>
            </a:r>
            <a:r>
              <a:rPr lang="es-ES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Tengo una chica llamada Da</a:t>
            </a:r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isy </a:t>
            </a:r>
            <a:endParaRPr lang="en-US" sz="1800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8" name="Text Box 10"/>
          <p:cNvSpPr txBox="1">
            <a:spLocks noChangeArrowheads="1"/>
          </p:cNvSpPr>
          <p:nvPr/>
        </p:nvSpPr>
        <p:spPr bwMode="auto">
          <a:xfrm>
            <a:off x="2500298" y="4714884"/>
            <a:ext cx="4394200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She almost drives me crazy</a:t>
            </a:r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</a:t>
            </a:r>
            <a:r>
              <a:rPr lang="es-ES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ella casi me vuelve loco</a:t>
            </a:r>
            <a:r>
              <a:rPr lang="en-US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endParaRPr lang="es-ES" sz="1800" b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7" name="Picture 10" descr="C:\Documents and Settings\Administrador\Escritorio\Sin título-1.gif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215338" y="5643578"/>
            <a:ext cx="428628" cy="599157"/>
          </a:xfrm>
          <a:prstGeom prst="rect">
            <a:avLst/>
          </a:prstGeom>
          <a:noFill/>
        </p:spPr>
      </p:pic>
      <p:pic>
        <p:nvPicPr>
          <p:cNvPr id="9" name="Picture 10" descr="C:\Documents and Settings\Administrador\Escritorio\Sin título-1.gif">
            <a:hlinkClick r:id="" action="ppaction://hlinkshowjump?jump=firstslide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58082" y="5643578"/>
            <a:ext cx="428628" cy="599157"/>
          </a:xfrm>
          <a:prstGeom prst="rect">
            <a:avLst/>
          </a:prstGeom>
          <a:noFill/>
        </p:spPr>
      </p:pic>
      <p:sp>
        <p:nvSpPr>
          <p:cNvPr id="10" name="Text Box 7"/>
          <p:cNvSpPr txBox="1">
            <a:spLocks noChangeArrowheads="1"/>
          </p:cNvSpPr>
          <p:nvPr/>
        </p:nvSpPr>
        <p:spPr bwMode="auto">
          <a:xfrm>
            <a:off x="8001024" y="6215082"/>
            <a:ext cx="819126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SALIR</a:t>
            </a:r>
          </a:p>
        </p:txBody>
      </p:sp>
      <p:sp>
        <p:nvSpPr>
          <p:cNvPr id="11" name="Text Box 9"/>
          <p:cNvSpPr txBox="1">
            <a:spLocks noChangeArrowheads="1"/>
          </p:cNvSpPr>
          <p:nvPr/>
        </p:nvSpPr>
        <p:spPr bwMode="auto">
          <a:xfrm>
            <a:off x="7000892" y="6215082"/>
            <a:ext cx="115252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IR A MENÚ</a:t>
            </a:r>
          </a:p>
        </p:txBody>
      </p:sp>
    </p:spTree>
  </p:cSld>
  <p:clrMapOvr>
    <a:masterClrMapping/>
  </p:clrMapOvr>
  <p:transition advClick="0" advTm="10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40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40" grpId="0"/>
      <p:bldP spid="44041" grpId="0"/>
      <p:bldP spid="6" grpId="0"/>
      <p:bldP spid="8" grpId="0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ext Box 2"/>
          <p:cNvSpPr txBox="1">
            <a:spLocks noChangeArrowheads="1"/>
          </p:cNvSpPr>
          <p:nvPr/>
        </p:nvSpPr>
        <p:spPr bwMode="auto">
          <a:xfrm>
            <a:off x="1258888" y="476250"/>
            <a:ext cx="61214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sz="2800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pic>
        <p:nvPicPr>
          <p:cNvPr id="9218" name="Picture 2" descr="C:\Documents and Settings\Administrador\Escritorio\531676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6093" name="Text Box 13"/>
          <p:cNvSpPr txBox="1">
            <a:spLocks noChangeArrowheads="1"/>
          </p:cNvSpPr>
          <p:nvPr/>
        </p:nvSpPr>
        <p:spPr bwMode="auto">
          <a:xfrm>
            <a:off x="2411413" y="404813"/>
            <a:ext cx="4176712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She knows how to love me</a:t>
            </a:r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  </a:t>
            </a:r>
            <a:r>
              <a:rPr lang="es-ES" sz="1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Ella sabe como amarme</a:t>
            </a:r>
            <a:r>
              <a:rPr lang="es-ES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</a:p>
        </p:txBody>
      </p:sp>
      <p:sp>
        <p:nvSpPr>
          <p:cNvPr id="46094" name="Text Box 14"/>
          <p:cNvSpPr txBox="1">
            <a:spLocks noChangeArrowheads="1"/>
          </p:cNvSpPr>
          <p:nvPr/>
        </p:nvSpPr>
        <p:spPr bwMode="auto">
          <a:xfrm>
            <a:off x="5500695" y="1285860"/>
            <a:ext cx="2714644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yes indeed</a:t>
            </a:r>
            <a:r>
              <a:rPr lang="es-ES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</a:t>
            </a:r>
            <a:r>
              <a:rPr lang="es-ES" sz="1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Sí, ciertamente</a:t>
            </a:r>
          </a:p>
        </p:txBody>
      </p:sp>
      <p:sp>
        <p:nvSpPr>
          <p:cNvPr id="7" name="Text Box 12"/>
          <p:cNvSpPr txBox="1">
            <a:spLocks noChangeArrowheads="1"/>
          </p:cNvSpPr>
          <p:nvPr/>
        </p:nvSpPr>
        <p:spPr bwMode="auto">
          <a:xfrm>
            <a:off x="4857752" y="2571744"/>
            <a:ext cx="4032250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Boy you don't know</a:t>
            </a: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</a:t>
            </a:r>
            <a:r>
              <a:rPr lang="en-US" dirty="0">
                <a:solidFill>
                  <a:srgbClr val="0000FF"/>
                </a:solidFill>
                <a:effectLst/>
              </a:rPr>
              <a:t>                                 </a:t>
            </a:r>
            <a:r>
              <a:rPr lang="es-ES" sz="1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Muchacho, tú no sabes </a:t>
            </a:r>
          </a:p>
        </p:txBody>
      </p:sp>
      <p:sp>
        <p:nvSpPr>
          <p:cNvPr id="8" name="Text Box 13"/>
          <p:cNvSpPr txBox="1">
            <a:spLocks noChangeArrowheads="1"/>
          </p:cNvSpPr>
          <p:nvPr/>
        </p:nvSpPr>
        <p:spPr bwMode="auto">
          <a:xfrm>
            <a:off x="5214942" y="3714752"/>
            <a:ext cx="3429024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what she's doing to me</a:t>
            </a:r>
            <a:r>
              <a:rPr lang="es-E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</a:t>
            </a:r>
            <a:r>
              <a:rPr lang="es-ES" sz="1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lo que ella me hace</a:t>
            </a:r>
          </a:p>
        </p:txBody>
      </p:sp>
      <p:pic>
        <p:nvPicPr>
          <p:cNvPr id="9" name="Picture 10" descr="C:\Documents and Settings\Administrador\Escritorio\Sin título-1.gif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215338" y="5643578"/>
            <a:ext cx="428628" cy="599157"/>
          </a:xfrm>
          <a:prstGeom prst="rect">
            <a:avLst/>
          </a:prstGeom>
          <a:noFill/>
        </p:spPr>
      </p:pic>
      <p:pic>
        <p:nvPicPr>
          <p:cNvPr id="10" name="Picture 10" descr="C:\Documents and Settings\Administrador\Escritorio\Sin título-1.gif">
            <a:hlinkClick r:id="" action="ppaction://hlinkshowjump?jump=firstslide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58082" y="5643578"/>
            <a:ext cx="428628" cy="599157"/>
          </a:xfrm>
          <a:prstGeom prst="rect">
            <a:avLst/>
          </a:prstGeom>
          <a:noFill/>
        </p:spPr>
      </p:pic>
      <p:sp>
        <p:nvSpPr>
          <p:cNvPr id="11" name="Text Box 7"/>
          <p:cNvSpPr txBox="1">
            <a:spLocks noChangeArrowheads="1"/>
          </p:cNvSpPr>
          <p:nvPr/>
        </p:nvSpPr>
        <p:spPr bwMode="auto">
          <a:xfrm>
            <a:off x="8001024" y="6215082"/>
            <a:ext cx="819126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SALIR</a:t>
            </a:r>
          </a:p>
        </p:txBody>
      </p:sp>
      <p:sp>
        <p:nvSpPr>
          <p:cNvPr id="12" name="Text Box 9"/>
          <p:cNvSpPr txBox="1">
            <a:spLocks noChangeArrowheads="1"/>
          </p:cNvSpPr>
          <p:nvPr/>
        </p:nvSpPr>
        <p:spPr bwMode="auto">
          <a:xfrm>
            <a:off x="7000892" y="6215082"/>
            <a:ext cx="115252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IR A MENÚ</a:t>
            </a:r>
          </a:p>
        </p:txBody>
      </p:sp>
    </p:spTree>
  </p:cSld>
  <p:clrMapOvr>
    <a:masterClrMapping/>
  </p:clrMapOvr>
  <p:transition advClick="0" advTm="4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60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93" grpId="0"/>
      <p:bldP spid="46094" grpId="0"/>
      <p:bldP spid="7" grpId="0"/>
      <p:bldP spid="8" grpId="0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Administrador\Escritorio\900939-800x600-abstract_music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8136" name="Text Box 8"/>
          <p:cNvSpPr txBox="1">
            <a:spLocks noChangeArrowheads="1"/>
          </p:cNvSpPr>
          <p:nvPr/>
        </p:nvSpPr>
        <p:spPr bwMode="auto">
          <a:xfrm>
            <a:off x="1000100" y="571480"/>
            <a:ext cx="316865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tutti frutti, aw rutti</a:t>
            </a:r>
            <a:endParaRPr lang="es-ES" sz="1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48137" name="Text Box 9"/>
          <p:cNvSpPr txBox="1">
            <a:spLocks noChangeArrowheads="1"/>
          </p:cNvSpPr>
          <p:nvPr/>
        </p:nvSpPr>
        <p:spPr bwMode="auto">
          <a:xfrm>
            <a:off x="5072066" y="1071546"/>
            <a:ext cx="28067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tutti frutti, aw rutti</a:t>
            </a:r>
            <a:endParaRPr lang="es-ES" sz="1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48138" name="Text Box 10"/>
          <p:cNvSpPr txBox="1">
            <a:spLocks noChangeArrowheads="1"/>
          </p:cNvSpPr>
          <p:nvPr/>
        </p:nvSpPr>
        <p:spPr bwMode="auto">
          <a:xfrm>
            <a:off x="500034" y="1714488"/>
            <a:ext cx="2951163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tutti frutti, aw rutti</a:t>
            </a:r>
            <a:endParaRPr lang="es-ES" sz="1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48139" name="Text Box 11"/>
          <p:cNvSpPr txBox="1">
            <a:spLocks noChangeArrowheads="1"/>
          </p:cNvSpPr>
          <p:nvPr/>
        </p:nvSpPr>
        <p:spPr bwMode="auto">
          <a:xfrm>
            <a:off x="5643570" y="2143116"/>
            <a:ext cx="2808287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tutti frutti, aw rutti</a:t>
            </a:r>
            <a:endParaRPr lang="es-ES" sz="1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48140" name="Text Box 12"/>
          <p:cNvSpPr txBox="1">
            <a:spLocks noChangeArrowheads="1"/>
          </p:cNvSpPr>
          <p:nvPr/>
        </p:nvSpPr>
        <p:spPr bwMode="auto">
          <a:xfrm>
            <a:off x="1142976" y="2928934"/>
            <a:ext cx="295275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tutti frutti, aw rutti</a:t>
            </a:r>
            <a:endParaRPr lang="es-ES" sz="1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48141" name="Text Box 13"/>
          <p:cNvSpPr txBox="1">
            <a:spLocks noChangeArrowheads="1"/>
          </p:cNvSpPr>
          <p:nvPr/>
        </p:nvSpPr>
        <p:spPr bwMode="auto">
          <a:xfrm>
            <a:off x="214282" y="3857628"/>
            <a:ext cx="4429156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awop-bop-a-loo-mop alop bom bom</a:t>
            </a:r>
            <a:r>
              <a:rPr lang="en-U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es-ES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" name="Picture 10" descr="C:\Documents and Settings\Administrador\Escritorio\Sin título-1.gif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072462" y="5572140"/>
            <a:ext cx="428628" cy="599157"/>
          </a:xfrm>
          <a:prstGeom prst="rect">
            <a:avLst/>
          </a:prstGeom>
          <a:noFill/>
        </p:spPr>
      </p:pic>
      <p:pic>
        <p:nvPicPr>
          <p:cNvPr id="11" name="Picture 10" descr="C:\Documents and Settings\Administrador\Escritorio\Sin título-1.gif">
            <a:hlinkClick r:id="" action="ppaction://hlinkshowjump?jump=firstslide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143636" y="5572140"/>
            <a:ext cx="428628" cy="599157"/>
          </a:xfrm>
          <a:prstGeom prst="rect">
            <a:avLst/>
          </a:prstGeom>
          <a:noFill/>
        </p:spPr>
      </p:pic>
      <p:sp>
        <p:nvSpPr>
          <p:cNvPr id="12" name="Text Box 7"/>
          <p:cNvSpPr txBox="1">
            <a:spLocks noChangeArrowheads="1"/>
          </p:cNvSpPr>
          <p:nvPr/>
        </p:nvSpPr>
        <p:spPr bwMode="auto">
          <a:xfrm>
            <a:off x="7858148" y="6072206"/>
            <a:ext cx="819126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SALIR</a:t>
            </a:r>
          </a:p>
        </p:txBody>
      </p:sp>
      <p:sp>
        <p:nvSpPr>
          <p:cNvPr id="13" name="Text Box 9"/>
          <p:cNvSpPr txBox="1">
            <a:spLocks noChangeArrowheads="1"/>
          </p:cNvSpPr>
          <p:nvPr/>
        </p:nvSpPr>
        <p:spPr bwMode="auto">
          <a:xfrm>
            <a:off x="5857884" y="6072206"/>
            <a:ext cx="1009649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IR A MENÚ</a:t>
            </a:r>
          </a:p>
        </p:txBody>
      </p:sp>
      <p:pic>
        <p:nvPicPr>
          <p:cNvPr id="14" name="Picture 10" descr="C:\Documents and Settings\Administrador\Escritorio\Sin título-1.gif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143768" y="5572140"/>
            <a:ext cx="428628" cy="599157"/>
          </a:xfrm>
          <a:prstGeom prst="rect">
            <a:avLst/>
          </a:prstGeom>
          <a:noFill/>
        </p:spPr>
      </p:pic>
      <p:sp>
        <p:nvSpPr>
          <p:cNvPr id="15" name="Text Box 21"/>
          <p:cNvSpPr txBox="1">
            <a:spLocks noChangeArrowheads="1"/>
          </p:cNvSpPr>
          <p:nvPr/>
        </p:nvSpPr>
        <p:spPr bwMode="auto">
          <a:xfrm>
            <a:off x="6858016" y="6072206"/>
            <a:ext cx="1008063" cy="47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SIGUIENTE</a:t>
            </a:r>
          </a:p>
          <a:p>
            <a:pPr algn="ctr">
              <a:spcBef>
                <a:spcPct val="50000"/>
              </a:spcBef>
            </a:pPr>
            <a:r>
              <a:rPr lang="es-ES" sz="10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CANCION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8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8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48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48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1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48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6" grpId="0"/>
      <p:bldP spid="48137" grpId="0"/>
      <p:bldP spid="48138" grpId="0"/>
      <p:bldP spid="48139" grpId="0"/>
      <p:bldP spid="48140" grpId="0"/>
      <p:bldP spid="48141" grpId="0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Rectángulo"/>
          <p:cNvSpPr/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gradFill>
              <a:gsLst>
                <a:gs pos="0">
                  <a:schemeClr val="accent1">
                    <a:shade val="30000"/>
                    <a:satMod val="115000"/>
                  </a:schemeClr>
                </a:gs>
                <a:gs pos="50000">
                  <a:schemeClr val="accent1">
                    <a:shade val="67500"/>
                    <a:satMod val="115000"/>
                  </a:schemeClr>
                </a:gs>
                <a:gs pos="100000">
                  <a:schemeClr val="accent1">
                    <a:shade val="100000"/>
                    <a:satMod val="115000"/>
                  </a:schemeClr>
                </a:gs>
              </a:gsLst>
              <a:lin ang="5400000" scaled="0"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</a:endParaRPr>
          </a:p>
        </p:txBody>
      </p:sp>
      <p:pic>
        <p:nvPicPr>
          <p:cNvPr id="18436" name="Picture 4" descr="C:\Documents and Settings\Administrador\Escritorio\1194305-800x600-[DesktopNexus.com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21520" name="WordArt 16"/>
          <p:cNvSpPr>
            <a:spLocks noChangeArrowheads="1" noChangeShapeType="1" noTextEdit="1"/>
          </p:cNvSpPr>
          <p:nvPr/>
        </p:nvSpPr>
        <p:spPr bwMode="auto">
          <a:xfrm>
            <a:off x="4500562" y="1000108"/>
            <a:ext cx="3848100" cy="3143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1800" b="1" kern="10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/>
              </a:rPr>
              <a:t>BILL HALLEY Y SUS COMETAS</a:t>
            </a:r>
            <a:endParaRPr lang="en-US" sz="1800" b="1" kern="10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/>
            </a:endParaRPr>
          </a:p>
        </p:txBody>
      </p:sp>
      <p:sp>
        <p:nvSpPr>
          <p:cNvPr id="21521" name="WordArt 17"/>
          <p:cNvSpPr>
            <a:spLocks noChangeArrowheads="1" noChangeShapeType="1" noTextEdit="1"/>
          </p:cNvSpPr>
          <p:nvPr/>
        </p:nvSpPr>
        <p:spPr bwMode="auto">
          <a:xfrm>
            <a:off x="6215074" y="1571612"/>
            <a:ext cx="285750" cy="1714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n-US" sz="1000" b="1" kern="10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/>
              </a:rPr>
              <a:t>USA</a:t>
            </a:r>
          </a:p>
        </p:txBody>
      </p:sp>
      <p:sp>
        <p:nvSpPr>
          <p:cNvPr id="21532" name="WordArt 28"/>
          <p:cNvSpPr>
            <a:spLocks noChangeArrowheads="1" noChangeShapeType="1" noTextEdit="1"/>
          </p:cNvSpPr>
          <p:nvPr/>
        </p:nvSpPr>
        <p:spPr bwMode="auto">
          <a:xfrm>
            <a:off x="4929190" y="3071810"/>
            <a:ext cx="3057525" cy="2857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n-US" sz="1600" b="1" kern="10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/>
              </a:rPr>
              <a:t>ROCK AROUND THE CLOCK</a:t>
            </a:r>
          </a:p>
        </p:txBody>
      </p:sp>
      <p:sp>
        <p:nvSpPr>
          <p:cNvPr id="21533" name="WordArt 29"/>
          <p:cNvSpPr>
            <a:spLocks noChangeArrowheads="1" noChangeShapeType="1" noTextEdit="1"/>
          </p:cNvSpPr>
          <p:nvPr/>
        </p:nvSpPr>
        <p:spPr bwMode="auto">
          <a:xfrm>
            <a:off x="5072066" y="3643314"/>
            <a:ext cx="2771775" cy="2190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1200" b="1" kern="10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/>
              </a:rPr>
              <a:t>EL ROCK AL COMPÁS DEL RELOJ</a:t>
            </a:r>
            <a:endParaRPr lang="en-US" sz="1200" b="1" kern="10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/>
            </a:endParaRPr>
          </a:p>
        </p:txBody>
      </p:sp>
      <p:sp>
        <p:nvSpPr>
          <p:cNvPr id="21534" name="WordArt 30"/>
          <p:cNvSpPr>
            <a:spLocks noChangeArrowheads="1" noChangeShapeType="1" noTextEdit="1"/>
          </p:cNvSpPr>
          <p:nvPr/>
        </p:nvSpPr>
        <p:spPr bwMode="auto">
          <a:xfrm>
            <a:off x="6286512" y="4143380"/>
            <a:ext cx="342900" cy="1714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n-US" sz="1000" b="1" kern="10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/>
              </a:rPr>
              <a:t>1954</a:t>
            </a:r>
          </a:p>
        </p:txBody>
      </p:sp>
      <p:pic>
        <p:nvPicPr>
          <p:cNvPr id="18437" name="Picture 5" descr="C:\Documents and Settings\Administrador\Mis documentos\FOTOS - AL COMPÁS DEL RELOJ\Imagen15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7158" y="2071678"/>
            <a:ext cx="4143404" cy="3109527"/>
          </a:xfrm>
          <a:prstGeom prst="rect">
            <a:avLst/>
          </a:prstGeom>
          <a:noFill/>
          <a:effectLst>
            <a:glow rad="228600">
              <a:srgbClr val="CC0099">
                <a:alpha val="40000"/>
              </a:srgbClr>
            </a:glow>
            <a:reflection blurRad="6350" stA="50000" endA="295" endPos="92000" dist="101600" dir="5400000" sy="-100000" algn="bl" rotWithShape="0"/>
          </a:effectLst>
          <a:scene3d>
            <a:camera prst="perspectiveContrastingRightFacing"/>
            <a:lightRig rig="threePt" dir="t"/>
          </a:scene3d>
          <a:sp3d>
            <a:bevelT prst="slope"/>
          </a:sp3d>
        </p:spPr>
      </p:pic>
      <p:pic>
        <p:nvPicPr>
          <p:cNvPr id="11" name="Picture 10" descr="C:\Documents and Settings\Administrador\Escritorio\Sin título-1.gif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215338" y="5643578"/>
            <a:ext cx="428628" cy="599157"/>
          </a:xfrm>
          <a:prstGeom prst="rect">
            <a:avLst/>
          </a:prstGeom>
          <a:noFill/>
        </p:spPr>
      </p:pic>
      <p:pic>
        <p:nvPicPr>
          <p:cNvPr id="12" name="Picture 10" descr="C:\Documents and Settings\Administrador\Escritorio\Sin título-1.gif">
            <a:hlinkClick r:id="" action="ppaction://hlinkshowjump?jump=firstslide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358082" y="5643578"/>
            <a:ext cx="428628" cy="599157"/>
          </a:xfrm>
          <a:prstGeom prst="rect">
            <a:avLst/>
          </a:prstGeom>
          <a:noFill/>
        </p:spPr>
      </p:pic>
      <p:sp>
        <p:nvSpPr>
          <p:cNvPr id="13" name="Text Box 7"/>
          <p:cNvSpPr txBox="1">
            <a:spLocks noChangeArrowheads="1"/>
          </p:cNvSpPr>
          <p:nvPr/>
        </p:nvSpPr>
        <p:spPr bwMode="auto">
          <a:xfrm>
            <a:off x="8001024" y="6215082"/>
            <a:ext cx="819126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SALIR</a:t>
            </a:r>
          </a:p>
        </p:txBody>
      </p:sp>
      <p:sp>
        <p:nvSpPr>
          <p:cNvPr id="14" name="Text Box 9"/>
          <p:cNvSpPr txBox="1">
            <a:spLocks noChangeArrowheads="1"/>
          </p:cNvSpPr>
          <p:nvPr/>
        </p:nvSpPr>
        <p:spPr bwMode="auto">
          <a:xfrm>
            <a:off x="7000892" y="6215082"/>
            <a:ext cx="115252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IR A MENÚ</a:t>
            </a:r>
          </a:p>
        </p:txBody>
      </p:sp>
      <p:pic>
        <p:nvPicPr>
          <p:cNvPr id="15" name="Picture 10" descr="C:\Documents and Settings\Administrador\Escritorio\Sin título-1.gif">
            <a:hlinkClick r:id="rId7" action="ppaction://hlinksldjump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500826" y="5643578"/>
            <a:ext cx="428628" cy="599157"/>
          </a:xfrm>
          <a:prstGeom prst="rect">
            <a:avLst/>
          </a:prstGeom>
          <a:noFill/>
        </p:spPr>
      </p:pic>
      <p:sp>
        <p:nvSpPr>
          <p:cNvPr id="16" name="15 CuadroTexto"/>
          <p:cNvSpPr txBox="1"/>
          <p:nvPr/>
        </p:nvSpPr>
        <p:spPr>
          <a:xfrm>
            <a:off x="6215074" y="6143644"/>
            <a:ext cx="10001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000" b="1" i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OÍR MELODÍA</a:t>
            </a:r>
            <a:endParaRPr lang="en-US" sz="1000" b="1" i="1" dirty="0">
              <a:solidFill>
                <a:srgbClr val="00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1" descr="C:\Documents and Settings\Administrador\Escritorio\165445-800x600-[DesktopNexus.com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076" name="Text Box 4"/>
          <p:cNvSpPr txBox="1">
            <a:spLocks noChangeArrowheads="1"/>
          </p:cNvSpPr>
          <p:nvPr/>
        </p:nvSpPr>
        <p:spPr bwMode="auto">
          <a:xfrm>
            <a:off x="285720" y="4786322"/>
            <a:ext cx="6072229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800" b="1" dirty="0">
                <a:solidFill>
                  <a:srgbClr val="7030A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One, two, three o'clock, four o'clock rock</a:t>
            </a:r>
            <a:r>
              <a:rPr lang="en-US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</a:t>
            </a:r>
            <a:r>
              <a:rPr lang="es-ES" sz="1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Es la una, dos, tres del reloj, cuatro del reloj del rock</a:t>
            </a:r>
            <a:r>
              <a:rPr lang="es-ES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  <a:endParaRPr lang="en-US" sz="1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084" name="Text Box 12"/>
          <p:cNvSpPr txBox="1">
            <a:spLocks noChangeArrowheads="1"/>
          </p:cNvSpPr>
          <p:nvPr/>
        </p:nvSpPr>
        <p:spPr bwMode="auto">
          <a:xfrm>
            <a:off x="357158" y="5715016"/>
            <a:ext cx="6000792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800" b="1" dirty="0">
                <a:solidFill>
                  <a:srgbClr val="7030A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Five, six, seven o'clock, eight o'clock rock</a:t>
            </a:r>
            <a:r>
              <a:rPr lang="en-US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</a:t>
            </a:r>
            <a:r>
              <a:rPr lang="es-ES" sz="1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cinco, seis, siete del reloj, ocho del reloj del rock</a:t>
            </a:r>
            <a:r>
              <a:rPr lang="en-US" sz="1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  <a:endParaRPr lang="es-ES" sz="1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5" name="Picture 10" descr="C:\Documents and Settings\Administrador\Escritorio\Sin título-1.gif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215338" y="5643578"/>
            <a:ext cx="428628" cy="599157"/>
          </a:xfrm>
          <a:prstGeom prst="rect">
            <a:avLst/>
          </a:prstGeom>
          <a:noFill/>
        </p:spPr>
      </p:pic>
      <p:pic>
        <p:nvPicPr>
          <p:cNvPr id="6" name="Picture 10" descr="C:\Documents and Settings\Administrador\Escritorio\Sin título-1.gif">
            <a:hlinkClick r:id="" action="ppaction://hlinkshowjump?jump=firstslide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358082" y="5643578"/>
            <a:ext cx="428628" cy="599157"/>
          </a:xfrm>
          <a:prstGeom prst="rect">
            <a:avLst/>
          </a:prstGeom>
          <a:noFill/>
        </p:spPr>
      </p:pic>
      <p:sp>
        <p:nvSpPr>
          <p:cNvPr id="7" name="Text Box 7"/>
          <p:cNvSpPr txBox="1">
            <a:spLocks noChangeArrowheads="1"/>
          </p:cNvSpPr>
          <p:nvPr/>
        </p:nvSpPr>
        <p:spPr bwMode="auto">
          <a:xfrm>
            <a:off x="8001024" y="6215082"/>
            <a:ext cx="819126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SALIR</a:t>
            </a:r>
          </a:p>
        </p:txBody>
      </p:sp>
      <p:sp>
        <p:nvSpPr>
          <p:cNvPr id="8" name="Text Box 9"/>
          <p:cNvSpPr txBox="1">
            <a:spLocks noChangeArrowheads="1"/>
          </p:cNvSpPr>
          <p:nvPr/>
        </p:nvSpPr>
        <p:spPr bwMode="auto">
          <a:xfrm>
            <a:off x="7000892" y="6215082"/>
            <a:ext cx="115252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IR A MENÚ</a:t>
            </a:r>
          </a:p>
        </p:txBody>
      </p:sp>
    </p:spTree>
  </p:cSld>
  <p:clrMapOvr>
    <a:masterClrMapping/>
  </p:clrMapOvr>
  <p:transition advClick="0" advTm="5500">
    <p:sndAc>
      <p:stSnd>
        <p:snd r:embed="rId2" name="bill halley - rock around the clock - WAV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6" grpId="0"/>
      <p:bldP spid="3084" grpId="0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Administrador\Escritorio\Imagen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36405" cy="6858000"/>
          </a:xfrm>
          <a:prstGeom prst="rect">
            <a:avLst/>
          </a:prstGeom>
          <a:noFill/>
        </p:spPr>
      </p:pic>
      <p:sp>
        <p:nvSpPr>
          <p:cNvPr id="4100" name="Text Box 4"/>
          <p:cNvSpPr txBox="1">
            <a:spLocks noChangeArrowheads="1"/>
          </p:cNvSpPr>
          <p:nvPr/>
        </p:nvSpPr>
        <p:spPr bwMode="auto">
          <a:xfrm>
            <a:off x="285720" y="4143380"/>
            <a:ext cx="7056437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800" b="1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Nine, ten, eleven o'clock, twelve o'clock rock</a:t>
            </a:r>
            <a:r>
              <a:rPr lang="en-US" b="1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r>
              <a:rPr lang="en-US" dirty="0">
                <a:solidFill>
                  <a:srgbClr val="FF33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      </a:t>
            </a:r>
            <a:r>
              <a:rPr lang="es-E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Son las nueve, diez, once en el reloj, las 12 en el reloj  del rock</a:t>
            </a:r>
          </a:p>
        </p:txBody>
      </p:sp>
      <p:sp>
        <p:nvSpPr>
          <p:cNvPr id="4114" name="Text Box 18"/>
          <p:cNvSpPr txBox="1">
            <a:spLocks noChangeArrowheads="1"/>
          </p:cNvSpPr>
          <p:nvPr/>
        </p:nvSpPr>
        <p:spPr bwMode="auto">
          <a:xfrm>
            <a:off x="2786050" y="5000636"/>
            <a:ext cx="5675324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800" b="1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We're gonna rock around the clock tonight</a:t>
            </a:r>
            <a:r>
              <a:rPr lang="en-US" sz="180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dirty="0">
                <a:solidFill>
                  <a:srgbClr val="FF33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</a:t>
            </a:r>
            <a:r>
              <a:rPr lang="es-E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y vamos a “rockear” las 24 horas esta noche</a:t>
            </a:r>
          </a:p>
        </p:txBody>
      </p:sp>
      <p:pic>
        <p:nvPicPr>
          <p:cNvPr id="5" name="Picture 10" descr="C:\Documents and Settings\Administrador\Escritorio\Sin título-1.gif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215338" y="5643578"/>
            <a:ext cx="428628" cy="599157"/>
          </a:xfrm>
          <a:prstGeom prst="rect">
            <a:avLst/>
          </a:prstGeom>
          <a:noFill/>
        </p:spPr>
      </p:pic>
      <p:pic>
        <p:nvPicPr>
          <p:cNvPr id="6" name="Picture 10" descr="C:\Documents and Settings\Administrador\Escritorio\Sin título-1.gif">
            <a:hlinkClick r:id="" action="ppaction://hlinkshowjump?jump=firstslide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58082" y="5643578"/>
            <a:ext cx="428628" cy="599157"/>
          </a:xfrm>
          <a:prstGeom prst="rect">
            <a:avLst/>
          </a:prstGeom>
          <a:noFill/>
        </p:spPr>
      </p:pic>
      <p:sp>
        <p:nvSpPr>
          <p:cNvPr id="7" name="Text Box 7"/>
          <p:cNvSpPr txBox="1">
            <a:spLocks noChangeArrowheads="1"/>
          </p:cNvSpPr>
          <p:nvPr/>
        </p:nvSpPr>
        <p:spPr bwMode="auto">
          <a:xfrm>
            <a:off x="8001024" y="6215082"/>
            <a:ext cx="819126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SALIR</a:t>
            </a:r>
          </a:p>
        </p:txBody>
      </p:sp>
      <p:sp>
        <p:nvSpPr>
          <p:cNvPr id="8" name="Text Box 9"/>
          <p:cNvSpPr txBox="1">
            <a:spLocks noChangeArrowheads="1"/>
          </p:cNvSpPr>
          <p:nvPr/>
        </p:nvSpPr>
        <p:spPr bwMode="auto">
          <a:xfrm>
            <a:off x="7000892" y="6215082"/>
            <a:ext cx="115252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IR A MENÚ</a:t>
            </a:r>
          </a:p>
        </p:txBody>
      </p:sp>
    </p:spTree>
  </p:cSld>
  <p:clrMapOvr>
    <a:masterClrMapping/>
  </p:clrMapOvr>
  <p:transition advClick="0" advTm="5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0" grpId="0"/>
      <p:bldP spid="4114" grpId="0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C:\Documents and Settings\Administrador\Escritorio\1090444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125" name="Text Box 5"/>
          <p:cNvSpPr txBox="1">
            <a:spLocks noChangeArrowheads="1"/>
          </p:cNvSpPr>
          <p:nvPr/>
        </p:nvSpPr>
        <p:spPr bwMode="auto">
          <a:xfrm>
            <a:off x="3857620" y="357166"/>
            <a:ext cx="5057760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Put your glad rags on, join me, hun</a:t>
            </a:r>
            <a:r>
              <a:rPr lang="es-ES" dirty="0">
                <a:solidFill>
                  <a:srgbClr val="FF33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</a:t>
            </a:r>
            <a:r>
              <a:rPr lang="es-ES" sz="1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Ponte tu ropa elegante y únete a mí</a:t>
            </a:r>
          </a:p>
        </p:txBody>
      </p:sp>
      <p:pic>
        <p:nvPicPr>
          <p:cNvPr id="4" name="Picture 10" descr="C:\Documents and Settings\Administrador\Escritorio\Sin título-1.gif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215338" y="5643578"/>
            <a:ext cx="428628" cy="599157"/>
          </a:xfrm>
          <a:prstGeom prst="rect">
            <a:avLst/>
          </a:prstGeom>
          <a:noFill/>
        </p:spPr>
      </p:pic>
      <p:pic>
        <p:nvPicPr>
          <p:cNvPr id="5" name="Picture 10" descr="C:\Documents and Settings\Administrador\Escritorio\Sin título-1.gif">
            <a:hlinkClick r:id="" action="ppaction://hlinkshowjump?jump=firstslide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58082" y="5643578"/>
            <a:ext cx="428628" cy="599157"/>
          </a:xfrm>
          <a:prstGeom prst="rect">
            <a:avLst/>
          </a:prstGeom>
          <a:noFill/>
        </p:spPr>
      </p:pic>
      <p:sp>
        <p:nvSpPr>
          <p:cNvPr id="6" name="Text Box 7"/>
          <p:cNvSpPr txBox="1">
            <a:spLocks noChangeArrowheads="1"/>
          </p:cNvSpPr>
          <p:nvPr/>
        </p:nvSpPr>
        <p:spPr bwMode="auto">
          <a:xfrm>
            <a:off x="8001024" y="6215082"/>
            <a:ext cx="819126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SALIR</a:t>
            </a:r>
          </a:p>
        </p:txBody>
      </p:sp>
      <p:sp>
        <p:nvSpPr>
          <p:cNvPr id="7" name="Text Box 9"/>
          <p:cNvSpPr txBox="1">
            <a:spLocks noChangeArrowheads="1"/>
          </p:cNvSpPr>
          <p:nvPr/>
        </p:nvSpPr>
        <p:spPr bwMode="auto">
          <a:xfrm>
            <a:off x="7000892" y="6215082"/>
            <a:ext cx="115252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IR A MENÚ</a:t>
            </a:r>
          </a:p>
        </p:txBody>
      </p:sp>
    </p:spTree>
  </p:cSld>
  <p:clrMapOvr>
    <a:masterClrMapping/>
  </p:clrMapOvr>
  <p:transition advClick="0" advTm="2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5" grpId="0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Administrador\Escritorio\934255-800x600-ROCK33XC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148" name="Text Box 4"/>
          <p:cNvSpPr txBox="1">
            <a:spLocks noChangeArrowheads="1"/>
          </p:cNvSpPr>
          <p:nvPr/>
        </p:nvSpPr>
        <p:spPr bwMode="auto">
          <a:xfrm>
            <a:off x="0" y="260350"/>
            <a:ext cx="9144000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We'll have some fun when the clock strikes one</a:t>
            </a:r>
            <a:r>
              <a:rPr lang="en-US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 </a:t>
            </a:r>
            <a:r>
              <a:rPr lang="en-US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</a:t>
            </a:r>
            <a:r>
              <a:rPr lang="es-ES" sz="16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Tendremos </a:t>
            </a:r>
            <a:r>
              <a:rPr lang="es-ES" sz="1600" b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algo de diversión cuando el reloj toque la </a:t>
            </a:r>
            <a:r>
              <a:rPr lang="es-ES" sz="16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1 a.m. </a:t>
            </a:r>
            <a:endParaRPr lang="es-ES" sz="1600" b="1" dirty="0">
              <a:solidFill>
                <a:srgbClr val="00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6152" name="Text Box 8"/>
          <p:cNvSpPr txBox="1">
            <a:spLocks noChangeArrowheads="1"/>
          </p:cNvSpPr>
          <p:nvPr/>
        </p:nvSpPr>
        <p:spPr bwMode="auto">
          <a:xfrm>
            <a:off x="755650" y="1196975"/>
            <a:ext cx="7416800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We're gonna rock around the clock tonight</a:t>
            </a:r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</a:t>
            </a:r>
            <a:r>
              <a:rPr lang="en-US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</a:t>
            </a:r>
            <a:r>
              <a:rPr lang="es-ES" sz="16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vamos </a:t>
            </a:r>
            <a:r>
              <a:rPr lang="es-ES" sz="1600" b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 “rockear” las 24 horas esta noche </a:t>
            </a:r>
          </a:p>
        </p:txBody>
      </p:sp>
      <p:pic>
        <p:nvPicPr>
          <p:cNvPr id="5" name="Picture 10" descr="C:\Documents and Settings\Administrador\Escritorio\Sin título-1.gif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215338" y="5643578"/>
            <a:ext cx="428628" cy="599157"/>
          </a:xfrm>
          <a:prstGeom prst="rect">
            <a:avLst/>
          </a:prstGeom>
          <a:noFill/>
        </p:spPr>
      </p:pic>
      <p:pic>
        <p:nvPicPr>
          <p:cNvPr id="6" name="Picture 10" descr="C:\Documents and Settings\Administrador\Escritorio\Sin título-1.gif">
            <a:hlinkClick r:id="" action="ppaction://hlinkshowjump?jump=firstslide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58082" y="5643578"/>
            <a:ext cx="428628" cy="599157"/>
          </a:xfrm>
          <a:prstGeom prst="rect">
            <a:avLst/>
          </a:prstGeom>
          <a:noFill/>
        </p:spPr>
      </p:pic>
      <p:sp>
        <p:nvSpPr>
          <p:cNvPr id="7" name="Text Box 7"/>
          <p:cNvSpPr txBox="1">
            <a:spLocks noChangeArrowheads="1"/>
          </p:cNvSpPr>
          <p:nvPr/>
        </p:nvSpPr>
        <p:spPr bwMode="auto">
          <a:xfrm>
            <a:off x="8001024" y="6215082"/>
            <a:ext cx="819126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SALIR</a:t>
            </a:r>
          </a:p>
        </p:txBody>
      </p:sp>
      <p:sp>
        <p:nvSpPr>
          <p:cNvPr id="8" name="Text Box 9"/>
          <p:cNvSpPr txBox="1">
            <a:spLocks noChangeArrowheads="1"/>
          </p:cNvSpPr>
          <p:nvPr/>
        </p:nvSpPr>
        <p:spPr bwMode="auto">
          <a:xfrm>
            <a:off x="7000892" y="6215082"/>
            <a:ext cx="115252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IR A MENÚ</a:t>
            </a:r>
          </a:p>
        </p:txBody>
      </p:sp>
    </p:spTree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8" grpId="0"/>
      <p:bldP spid="6152" grpId="0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1" descr="C:\Documents and Settings\Administrador\Escritorio\945402-800x600-Clock-green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172" name="Text Box 4"/>
          <p:cNvSpPr txBox="1">
            <a:spLocks noChangeArrowheads="1"/>
          </p:cNvSpPr>
          <p:nvPr/>
        </p:nvSpPr>
        <p:spPr bwMode="auto">
          <a:xfrm>
            <a:off x="0" y="3357562"/>
            <a:ext cx="9144000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We're gonna rock, rock, rock, 'til broad daylight</a:t>
            </a:r>
            <a:r>
              <a:rPr lang="en-US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   </a:t>
            </a:r>
            <a:r>
              <a:rPr lang="en-US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</a:t>
            </a:r>
            <a:r>
              <a:rPr lang="es-E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Vamos a “rockear”, “rockear”, “rockear” hasta en pleno día</a:t>
            </a:r>
            <a:r>
              <a:rPr lang="es-E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</a:p>
        </p:txBody>
      </p:sp>
      <p:sp>
        <p:nvSpPr>
          <p:cNvPr id="7178" name="Text Box 10"/>
          <p:cNvSpPr txBox="1">
            <a:spLocks noChangeArrowheads="1"/>
          </p:cNvSpPr>
          <p:nvPr/>
        </p:nvSpPr>
        <p:spPr bwMode="auto">
          <a:xfrm>
            <a:off x="500034" y="4214818"/>
            <a:ext cx="80645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Gonna rock, gonna rock around the clock tonight</a:t>
            </a:r>
            <a:r>
              <a:rPr lang="en-US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</a:t>
            </a:r>
            <a:r>
              <a:rPr lang="en-US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</a:t>
            </a:r>
            <a:r>
              <a:rPr lang="es-E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vamos </a:t>
            </a:r>
            <a:r>
              <a:rPr lang="es-E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 “rockear”, vamos a “rockear” las 24 horas esta noche</a:t>
            </a:r>
            <a:r>
              <a:rPr lang="en-US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  <a:r>
              <a:rPr lang="es-ES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</a:p>
        </p:txBody>
      </p:sp>
      <p:pic>
        <p:nvPicPr>
          <p:cNvPr id="5" name="Picture 10" descr="C:\Documents and Settings\Administrador\Escritorio\Sin título-1.gif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215338" y="5643578"/>
            <a:ext cx="428628" cy="599157"/>
          </a:xfrm>
          <a:prstGeom prst="rect">
            <a:avLst/>
          </a:prstGeom>
          <a:noFill/>
        </p:spPr>
      </p:pic>
      <p:pic>
        <p:nvPicPr>
          <p:cNvPr id="6" name="Picture 10" descr="C:\Documents and Settings\Administrador\Escritorio\Sin título-1.gif">
            <a:hlinkClick r:id="" action="ppaction://hlinkshowjump?jump=firstslide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58082" y="5643578"/>
            <a:ext cx="428628" cy="599157"/>
          </a:xfrm>
          <a:prstGeom prst="rect">
            <a:avLst/>
          </a:prstGeom>
          <a:noFill/>
        </p:spPr>
      </p:pic>
      <p:sp>
        <p:nvSpPr>
          <p:cNvPr id="7" name="Text Box 7"/>
          <p:cNvSpPr txBox="1">
            <a:spLocks noChangeArrowheads="1"/>
          </p:cNvSpPr>
          <p:nvPr/>
        </p:nvSpPr>
        <p:spPr bwMode="auto">
          <a:xfrm>
            <a:off x="8001024" y="6215082"/>
            <a:ext cx="819126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SALIR</a:t>
            </a:r>
          </a:p>
        </p:txBody>
      </p:sp>
      <p:sp>
        <p:nvSpPr>
          <p:cNvPr id="8" name="Text Box 9"/>
          <p:cNvSpPr txBox="1">
            <a:spLocks noChangeArrowheads="1"/>
          </p:cNvSpPr>
          <p:nvPr/>
        </p:nvSpPr>
        <p:spPr bwMode="auto">
          <a:xfrm>
            <a:off x="7000892" y="6215082"/>
            <a:ext cx="115252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IR A MENÚ</a:t>
            </a:r>
          </a:p>
        </p:txBody>
      </p:sp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2" grpId="0"/>
      <p:bldP spid="7178" grpId="0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Documents and Settings\Administrador\Escritorio\331757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196" name="Text Box 4"/>
          <p:cNvSpPr txBox="1">
            <a:spLocks noChangeArrowheads="1"/>
          </p:cNvSpPr>
          <p:nvPr/>
        </p:nvSpPr>
        <p:spPr bwMode="auto">
          <a:xfrm>
            <a:off x="1857356" y="500042"/>
            <a:ext cx="5468940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800" b="1" dirty="0">
                <a:solidFill>
                  <a:schemeClr val="bg1"/>
                </a:solidFill>
                <a:latin typeface="Lucida Calligraphy" pitchFamily="66" charset="0"/>
              </a:rPr>
              <a:t>When the clock strikes two, three and four</a:t>
            </a:r>
            <a:r>
              <a:rPr lang="en-US" b="1" dirty="0">
                <a:solidFill>
                  <a:srgbClr val="0000FF"/>
                </a:solidFill>
                <a:latin typeface="Lucida Calligraphy" pitchFamily="66" charset="0"/>
              </a:rPr>
              <a:t>  </a:t>
            </a: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</a:t>
            </a:r>
            <a:r>
              <a:rPr lang="es-ES" sz="1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Cuando el reloj toque las dos, tres y cuatro</a:t>
            </a:r>
            <a:endParaRPr lang="en-US" sz="1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8204" name="Text Box 12"/>
          <p:cNvSpPr txBox="1">
            <a:spLocks noChangeArrowheads="1"/>
          </p:cNvSpPr>
          <p:nvPr/>
        </p:nvSpPr>
        <p:spPr bwMode="auto">
          <a:xfrm>
            <a:off x="0" y="333375"/>
            <a:ext cx="147637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sz="2800" dirty="0"/>
          </a:p>
        </p:txBody>
      </p:sp>
      <p:pic>
        <p:nvPicPr>
          <p:cNvPr id="5" name="Picture 10" descr="C:\Documents and Settings\Administrador\Escritorio\Sin título-1.gif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215338" y="5643578"/>
            <a:ext cx="428628" cy="599157"/>
          </a:xfrm>
          <a:prstGeom prst="rect">
            <a:avLst/>
          </a:prstGeom>
          <a:noFill/>
        </p:spPr>
      </p:pic>
      <p:pic>
        <p:nvPicPr>
          <p:cNvPr id="6" name="Picture 10" descr="C:\Documents and Settings\Administrador\Escritorio\Sin título-1.gif">
            <a:hlinkClick r:id="" action="ppaction://hlinkshowjump?jump=firstslide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58082" y="5643578"/>
            <a:ext cx="428628" cy="599157"/>
          </a:xfrm>
          <a:prstGeom prst="rect">
            <a:avLst/>
          </a:prstGeom>
          <a:noFill/>
        </p:spPr>
      </p:pic>
      <p:sp>
        <p:nvSpPr>
          <p:cNvPr id="7" name="Text Box 7"/>
          <p:cNvSpPr txBox="1">
            <a:spLocks noChangeArrowheads="1"/>
          </p:cNvSpPr>
          <p:nvPr/>
        </p:nvSpPr>
        <p:spPr bwMode="auto">
          <a:xfrm>
            <a:off x="8001024" y="6215082"/>
            <a:ext cx="819126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SALIR</a:t>
            </a:r>
          </a:p>
        </p:txBody>
      </p:sp>
      <p:sp>
        <p:nvSpPr>
          <p:cNvPr id="8" name="Text Box 9"/>
          <p:cNvSpPr txBox="1">
            <a:spLocks noChangeArrowheads="1"/>
          </p:cNvSpPr>
          <p:nvPr/>
        </p:nvSpPr>
        <p:spPr bwMode="auto">
          <a:xfrm>
            <a:off x="7000892" y="6215082"/>
            <a:ext cx="115252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IR A MENÚ</a:t>
            </a:r>
          </a:p>
        </p:txBody>
      </p:sp>
    </p:spTree>
  </p:cSld>
  <p:clrMapOvr>
    <a:masterClrMapping/>
  </p:clrMapOvr>
  <p:transition advClick="0" advTm="2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6" grpId="0"/>
    </p:bld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Administrador\Escritorio\1042856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9220" name="Text Box 4"/>
          <p:cNvSpPr txBox="1">
            <a:spLocks noChangeArrowheads="1"/>
          </p:cNvSpPr>
          <p:nvPr/>
        </p:nvSpPr>
        <p:spPr bwMode="auto">
          <a:xfrm>
            <a:off x="755650" y="836613"/>
            <a:ext cx="5400675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800" b="1" dirty="0">
                <a:solidFill>
                  <a:srgbClr val="FF33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If the band slows down we'll yell for more</a:t>
            </a:r>
            <a:r>
              <a:rPr lang="en-US" b="1" dirty="0">
                <a:solidFill>
                  <a:srgbClr val="FF33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r>
              <a:rPr lang="en-US" dirty="0">
                <a:solidFill>
                  <a:srgbClr val="FF33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</a:t>
            </a:r>
            <a:r>
              <a:rPr lang="es-ES" sz="16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Si la banda demora gritaremos más</a:t>
            </a:r>
            <a:r>
              <a:rPr lang="es-E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  <a:endParaRPr 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9231" name="Text Box 15"/>
          <p:cNvSpPr txBox="1">
            <a:spLocks noChangeArrowheads="1"/>
          </p:cNvSpPr>
          <p:nvPr/>
        </p:nvSpPr>
        <p:spPr bwMode="auto">
          <a:xfrm>
            <a:off x="3203575" y="1700213"/>
            <a:ext cx="5616575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800" b="1" dirty="0">
                <a:solidFill>
                  <a:srgbClr val="FF33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We're gonna rock around the clock tonight</a:t>
            </a:r>
            <a:r>
              <a:rPr lang="en-US" b="1" dirty="0">
                <a:solidFill>
                  <a:srgbClr val="FF33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r>
              <a:rPr lang="en-US" dirty="0">
                <a:solidFill>
                  <a:srgbClr val="FF33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</a:t>
            </a:r>
            <a:r>
              <a:rPr lang="es-ES" sz="16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vamos a “rockear” las 24 horas esta noche</a:t>
            </a:r>
          </a:p>
        </p:txBody>
      </p:sp>
      <p:pic>
        <p:nvPicPr>
          <p:cNvPr id="5" name="Picture 10" descr="C:\Documents and Settings\Administrador\Escritorio\Sin título-1.gif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215338" y="5643578"/>
            <a:ext cx="428628" cy="599157"/>
          </a:xfrm>
          <a:prstGeom prst="rect">
            <a:avLst/>
          </a:prstGeom>
          <a:noFill/>
        </p:spPr>
      </p:pic>
      <p:pic>
        <p:nvPicPr>
          <p:cNvPr id="6" name="Picture 10" descr="C:\Documents and Settings\Administrador\Escritorio\Sin título-1.gif">
            <a:hlinkClick r:id="" action="ppaction://hlinkshowjump?jump=firstslide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58082" y="5643578"/>
            <a:ext cx="428628" cy="599157"/>
          </a:xfrm>
          <a:prstGeom prst="rect">
            <a:avLst/>
          </a:prstGeom>
          <a:noFill/>
        </p:spPr>
      </p:pic>
      <p:sp>
        <p:nvSpPr>
          <p:cNvPr id="7" name="Text Box 7"/>
          <p:cNvSpPr txBox="1">
            <a:spLocks noChangeArrowheads="1"/>
          </p:cNvSpPr>
          <p:nvPr/>
        </p:nvSpPr>
        <p:spPr bwMode="auto">
          <a:xfrm>
            <a:off x="8001024" y="6215082"/>
            <a:ext cx="819126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SALIR</a:t>
            </a:r>
          </a:p>
        </p:txBody>
      </p:sp>
      <p:sp>
        <p:nvSpPr>
          <p:cNvPr id="8" name="Text Box 9"/>
          <p:cNvSpPr txBox="1">
            <a:spLocks noChangeArrowheads="1"/>
          </p:cNvSpPr>
          <p:nvPr/>
        </p:nvSpPr>
        <p:spPr bwMode="auto">
          <a:xfrm>
            <a:off x="7000892" y="6215082"/>
            <a:ext cx="115252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IR A MENÚ</a:t>
            </a:r>
          </a:p>
        </p:txBody>
      </p:sp>
    </p:spTree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0" grpId="0"/>
      <p:bldP spid="9231" grpId="0"/>
    </p:bld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istrador\Escritorio\rock&amp;roll_006_bill_haley (1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244" name="Text Box 4"/>
          <p:cNvSpPr txBox="1">
            <a:spLocks noChangeArrowheads="1"/>
          </p:cNvSpPr>
          <p:nvPr/>
        </p:nvSpPr>
        <p:spPr bwMode="auto">
          <a:xfrm>
            <a:off x="2071670" y="3000372"/>
            <a:ext cx="6692903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We're gonna rock, rock, rock, 'til broad daylight</a:t>
            </a:r>
            <a:r>
              <a:rPr lang="en-US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</a:t>
            </a:r>
            <a:r>
              <a:rPr lang="es-ES" sz="16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Vamos a “rockear”, “rockear”, </a:t>
            </a:r>
            <a:r>
              <a:rPr lang="es-ES" sz="1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“rockear” hasta en pleno día </a:t>
            </a:r>
            <a:endParaRPr lang="en-US" sz="1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0251" name="Text Box 11"/>
          <p:cNvSpPr txBox="1">
            <a:spLocks noChangeArrowheads="1"/>
          </p:cNvSpPr>
          <p:nvPr/>
        </p:nvSpPr>
        <p:spPr bwMode="auto">
          <a:xfrm>
            <a:off x="357158" y="3857628"/>
            <a:ext cx="7215238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Gonna rock, gonna rock around the clock tonight</a:t>
            </a:r>
            <a:r>
              <a:rPr lang="en-US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                    </a:t>
            </a:r>
            <a:r>
              <a:rPr lang="es-ES" sz="16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vamos a “rockear”, vamos a “rockear” las 24 horas  esta noche</a:t>
            </a:r>
          </a:p>
        </p:txBody>
      </p:sp>
      <p:pic>
        <p:nvPicPr>
          <p:cNvPr id="2" name="Picture 2" descr="C:\Documents and Settings\Administrador\Mis documentos\FOTOS - AL COMPÁS DEL RELOJ\tumblr_mcc4qtsjqh1qimbk8o1_128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"/>
            <a:ext cx="9115063" cy="6857998"/>
          </a:xfrm>
          <a:prstGeom prst="rect">
            <a:avLst/>
          </a:prstGeom>
          <a:noFill/>
        </p:spPr>
      </p:pic>
      <p:pic>
        <p:nvPicPr>
          <p:cNvPr id="1027" name="Picture 3" descr="C:\Documents and Settings\Administrador\Mis documentos\FOTOS - AL COMPÁS DEL RELOJ\tumblr_mcc4qtsjqh1qimbk8o1_128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15067" cy="6858000"/>
          </a:xfrm>
          <a:prstGeom prst="rect">
            <a:avLst/>
          </a:prstGeom>
          <a:noFill/>
        </p:spPr>
      </p:pic>
      <p:pic>
        <p:nvPicPr>
          <p:cNvPr id="7" name="Picture 3" descr="C:\Documents and Settings\Administrador\Mis documentos\FOTOS - AL COMPÁS DEL RELOJ\tumblr_mcc4qtsjqh1qimbk8o1_128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15061" cy="6857999"/>
          </a:xfrm>
          <a:prstGeom prst="rect">
            <a:avLst/>
          </a:prstGeom>
          <a:noFill/>
        </p:spPr>
      </p:pic>
      <p:pic>
        <p:nvPicPr>
          <p:cNvPr id="1028" name="Picture 4" descr="C:\Documents and Settings\Administrador\Mis documentos\FOTOS - AL COMPÁS DEL RELOJ\tumblr_lgmslftsJm1qcoxs5o1_500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1" y="-2"/>
            <a:ext cx="9144003" cy="6858001"/>
          </a:xfrm>
          <a:prstGeom prst="rect">
            <a:avLst/>
          </a:prstGeom>
          <a:noFill/>
        </p:spPr>
      </p:pic>
      <p:pic>
        <p:nvPicPr>
          <p:cNvPr id="1029" name="Picture 5" descr="C:\Documents and Settings\Administrador\Mis documentos\FOTOS - AL COMPÁS DEL RELOJ\tumblr_lgmslftsJm1qcoxs5o1_500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" y="2"/>
            <a:ext cx="9144002" cy="6857998"/>
          </a:xfrm>
          <a:prstGeom prst="rect">
            <a:avLst/>
          </a:prstGeom>
          <a:noFill/>
        </p:spPr>
      </p:pic>
      <p:pic>
        <p:nvPicPr>
          <p:cNvPr id="10" name="Picture 5" descr="C:\Documents and Settings\Administrador\Mis documentos\FOTOS - AL COMPÁS DEL RELOJ\tumblr_lgmslftsJm1qcoxs5o1_500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1" y="0"/>
            <a:ext cx="9144003" cy="6858000"/>
          </a:xfrm>
          <a:prstGeom prst="rect">
            <a:avLst/>
          </a:prstGeom>
          <a:noFill/>
        </p:spPr>
      </p:pic>
      <p:pic>
        <p:nvPicPr>
          <p:cNvPr id="11" name="Picture 10" descr="C:\Documents and Settings\Administrador\Escritorio\Sin título-1.gif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215338" y="5643578"/>
            <a:ext cx="428628" cy="599157"/>
          </a:xfrm>
          <a:prstGeom prst="rect">
            <a:avLst/>
          </a:prstGeom>
          <a:noFill/>
        </p:spPr>
      </p:pic>
      <p:pic>
        <p:nvPicPr>
          <p:cNvPr id="12" name="Picture 10" descr="C:\Documents and Settings\Administrador\Escritorio\Sin título-1.gif">
            <a:hlinkClick r:id="" action="ppaction://hlinkshowjump?jump=firstslide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358082" y="5643578"/>
            <a:ext cx="428628" cy="599157"/>
          </a:xfrm>
          <a:prstGeom prst="rect">
            <a:avLst/>
          </a:prstGeom>
          <a:noFill/>
        </p:spPr>
      </p:pic>
      <p:sp>
        <p:nvSpPr>
          <p:cNvPr id="13" name="Text Box 7"/>
          <p:cNvSpPr txBox="1">
            <a:spLocks noChangeArrowheads="1"/>
          </p:cNvSpPr>
          <p:nvPr/>
        </p:nvSpPr>
        <p:spPr bwMode="auto">
          <a:xfrm>
            <a:off x="8001024" y="6215082"/>
            <a:ext cx="819126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SALIR</a:t>
            </a:r>
          </a:p>
        </p:txBody>
      </p:sp>
      <p:sp>
        <p:nvSpPr>
          <p:cNvPr id="14" name="Text Box 9"/>
          <p:cNvSpPr txBox="1">
            <a:spLocks noChangeArrowheads="1"/>
          </p:cNvSpPr>
          <p:nvPr/>
        </p:nvSpPr>
        <p:spPr bwMode="auto">
          <a:xfrm>
            <a:off x="7000892" y="6215082"/>
            <a:ext cx="115252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IR A MENÚ</a:t>
            </a:r>
          </a:p>
        </p:txBody>
      </p:sp>
    </p:spTree>
  </p:cSld>
  <p:clrMapOvr>
    <a:masterClrMapping/>
  </p:clrMapOvr>
  <p:transition advClick="0" advTm="23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0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6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8" presetClass="entr" presetSubtype="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7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1500"/>
                            </p:stCondLst>
                            <p:childTnLst>
                              <p:par>
                                <p:cTn id="22" presetID="8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" dur="5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0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4" grpId="0"/>
      <p:bldP spid="10251" grpId="0"/>
    </p:bld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Administrador\Escritorio\856952-800x600-I_Awoke_To_Find_You_Gon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</p:spPr>
      </p:pic>
      <p:sp>
        <p:nvSpPr>
          <p:cNvPr id="11268" name="Text Box 4"/>
          <p:cNvSpPr txBox="1">
            <a:spLocks noChangeArrowheads="1"/>
          </p:cNvSpPr>
          <p:nvPr/>
        </p:nvSpPr>
        <p:spPr bwMode="auto">
          <a:xfrm>
            <a:off x="971550" y="549275"/>
            <a:ext cx="5472113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When the chimes ring five, six, and seven</a:t>
            </a:r>
            <a:r>
              <a:rPr lang="en-US" b="1" dirty="0">
                <a:solidFill>
                  <a:srgbClr val="00FFFF"/>
                </a:solidFill>
                <a:latin typeface="Lucida Calligraphy" pitchFamily="66" charset="0"/>
              </a:rPr>
              <a:t> </a:t>
            </a:r>
            <a:r>
              <a:rPr lang="en-US" dirty="0">
                <a:solidFill>
                  <a:srgbClr val="00FFFF"/>
                </a:solidFill>
              </a:rPr>
              <a:t>                  </a:t>
            </a:r>
            <a:r>
              <a:rPr lang="es-ES" sz="1600" b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Cuando la campana suene a las cinco, seis y siete </a:t>
            </a:r>
            <a:endParaRPr lang="en-US" sz="1600" b="1" dirty="0">
              <a:solidFill>
                <a:srgbClr val="00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1272" name="Text Box 8"/>
          <p:cNvSpPr txBox="1">
            <a:spLocks noChangeArrowheads="1"/>
          </p:cNvSpPr>
          <p:nvPr/>
        </p:nvSpPr>
        <p:spPr bwMode="auto">
          <a:xfrm>
            <a:off x="323850" y="2071678"/>
            <a:ext cx="4819654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We'll be right in seventh heaven</a:t>
            </a:r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  <a:r>
              <a:rPr lang="en-U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</a:t>
            </a:r>
            <a:r>
              <a:rPr lang="es-ES" sz="1600" b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estaremos exactamente en el sétimo cielo</a:t>
            </a:r>
          </a:p>
        </p:txBody>
      </p:sp>
      <p:sp>
        <p:nvSpPr>
          <p:cNvPr id="5" name="4 Elipse"/>
          <p:cNvSpPr/>
          <p:nvPr/>
        </p:nvSpPr>
        <p:spPr bwMode="auto">
          <a:xfrm>
            <a:off x="6357918" y="0"/>
            <a:ext cx="2786082" cy="3143248"/>
          </a:xfrm>
          <a:prstGeom prst="ellipse">
            <a:avLst/>
          </a:prstGeom>
          <a:blipFill dpi="0" rotWithShape="1">
            <a:blip r:embed="rId4">
              <a:alphaModFix amt="65000"/>
            </a:blip>
            <a:srcRect/>
            <a:stretch>
              <a:fillRect/>
            </a:stretch>
          </a:blipFill>
          <a:ln w="9525" cap="flat" cmpd="sng" algn="ctr">
            <a:solidFill>
              <a:srgbClr val="0033CC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</a:endParaRPr>
          </a:p>
        </p:txBody>
      </p:sp>
      <p:pic>
        <p:nvPicPr>
          <p:cNvPr id="6" name="Picture 10" descr="C:\Documents and Settings\Administrador\Escritorio\Sin título-1.gif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215338" y="5643578"/>
            <a:ext cx="428628" cy="599157"/>
          </a:xfrm>
          <a:prstGeom prst="rect">
            <a:avLst/>
          </a:prstGeom>
          <a:noFill/>
        </p:spPr>
      </p:pic>
      <p:pic>
        <p:nvPicPr>
          <p:cNvPr id="7" name="Picture 10" descr="C:\Documents and Settings\Administrador\Escritorio\Sin título-1.gif">
            <a:hlinkClick r:id="" action="ppaction://hlinkshowjump?jump=firstslide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358082" y="5643578"/>
            <a:ext cx="428628" cy="599157"/>
          </a:xfrm>
          <a:prstGeom prst="rect">
            <a:avLst/>
          </a:prstGeom>
          <a:noFill/>
        </p:spPr>
      </p:pic>
      <p:sp>
        <p:nvSpPr>
          <p:cNvPr id="8" name="Text Box 7"/>
          <p:cNvSpPr txBox="1">
            <a:spLocks noChangeArrowheads="1"/>
          </p:cNvSpPr>
          <p:nvPr/>
        </p:nvSpPr>
        <p:spPr bwMode="auto">
          <a:xfrm>
            <a:off x="8001024" y="6215082"/>
            <a:ext cx="819126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SALIR</a:t>
            </a:r>
          </a:p>
        </p:txBody>
      </p:sp>
      <p:sp>
        <p:nvSpPr>
          <p:cNvPr id="9" name="Text Box 9"/>
          <p:cNvSpPr txBox="1">
            <a:spLocks noChangeArrowheads="1"/>
          </p:cNvSpPr>
          <p:nvPr/>
        </p:nvSpPr>
        <p:spPr bwMode="auto">
          <a:xfrm>
            <a:off x="7000892" y="6215082"/>
            <a:ext cx="115252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IR A MENÚ</a:t>
            </a:r>
          </a:p>
        </p:txBody>
      </p:sp>
    </p:spTree>
  </p:cSld>
  <p:clrMapOvr>
    <a:masterClrMapping/>
  </p:clrMapOvr>
  <p:transition advClick="0" advTm="5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12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8" grpId="0"/>
    </p:bld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Documents and Settings\Administrador\Escritorio\Imagen1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8194" cy="6858000"/>
          </a:xfrm>
          <a:prstGeom prst="rect">
            <a:avLst/>
          </a:prstGeom>
          <a:noFill/>
        </p:spPr>
      </p:pic>
      <p:sp>
        <p:nvSpPr>
          <p:cNvPr id="12292" name="Text Box 4"/>
          <p:cNvSpPr txBox="1">
            <a:spLocks noChangeArrowheads="1"/>
          </p:cNvSpPr>
          <p:nvPr/>
        </p:nvSpPr>
        <p:spPr bwMode="auto">
          <a:xfrm>
            <a:off x="2857488" y="285728"/>
            <a:ext cx="5572164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800" b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We're gonna rock around the clock tonight</a:t>
            </a:r>
            <a:r>
              <a:rPr lang="en-US" dirty="0">
                <a:solidFill>
                  <a:srgbClr val="00FF00"/>
                </a:solidFill>
              </a:rPr>
              <a:t>                        </a:t>
            </a:r>
            <a:r>
              <a:rPr lang="es-E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vamos a “rockear” las 24 horas  esta noche </a:t>
            </a:r>
            <a:endParaRPr lang="en-US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2301" name="Text Box 13"/>
          <p:cNvSpPr txBox="1">
            <a:spLocks noChangeArrowheads="1"/>
          </p:cNvSpPr>
          <p:nvPr/>
        </p:nvSpPr>
        <p:spPr bwMode="auto">
          <a:xfrm>
            <a:off x="571472" y="928670"/>
            <a:ext cx="6786610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800" b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We're gonna rock, rock, rock, 'til broad daylight</a:t>
            </a:r>
            <a:r>
              <a:rPr lang="en-US" b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  <a:r>
              <a:rPr lang="en-US" dirty="0">
                <a:solidFill>
                  <a:srgbClr val="00FF00"/>
                </a:solidFill>
              </a:rPr>
              <a:t>                  </a:t>
            </a:r>
            <a:r>
              <a:rPr lang="es-E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Vamos a “rockear”, “rockear”, “rockear” hasta en pleno día </a:t>
            </a:r>
          </a:p>
        </p:txBody>
      </p:sp>
      <p:pic>
        <p:nvPicPr>
          <p:cNvPr id="5" name="Picture 10" descr="C:\Documents and Settings\Administrador\Escritorio\Sin título-1.gif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215338" y="5643578"/>
            <a:ext cx="428628" cy="599157"/>
          </a:xfrm>
          <a:prstGeom prst="rect">
            <a:avLst/>
          </a:prstGeom>
          <a:noFill/>
        </p:spPr>
      </p:pic>
      <p:pic>
        <p:nvPicPr>
          <p:cNvPr id="6" name="Picture 10" descr="C:\Documents and Settings\Administrador\Escritorio\Sin título-1.gif">
            <a:hlinkClick r:id="" action="ppaction://hlinkshowjump?jump=firstslide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58082" y="5643578"/>
            <a:ext cx="428628" cy="599157"/>
          </a:xfrm>
          <a:prstGeom prst="rect">
            <a:avLst/>
          </a:prstGeom>
          <a:noFill/>
        </p:spPr>
      </p:pic>
      <p:sp>
        <p:nvSpPr>
          <p:cNvPr id="7" name="Text Box 7"/>
          <p:cNvSpPr txBox="1">
            <a:spLocks noChangeArrowheads="1"/>
          </p:cNvSpPr>
          <p:nvPr/>
        </p:nvSpPr>
        <p:spPr bwMode="auto">
          <a:xfrm>
            <a:off x="8001024" y="6215082"/>
            <a:ext cx="819126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SALIR</a:t>
            </a:r>
          </a:p>
        </p:txBody>
      </p:sp>
      <p:sp>
        <p:nvSpPr>
          <p:cNvPr id="8" name="Text Box 9"/>
          <p:cNvSpPr txBox="1">
            <a:spLocks noChangeArrowheads="1"/>
          </p:cNvSpPr>
          <p:nvPr/>
        </p:nvSpPr>
        <p:spPr bwMode="auto">
          <a:xfrm>
            <a:off x="7000892" y="6215082"/>
            <a:ext cx="115252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IR A MENÚ</a:t>
            </a:r>
          </a:p>
        </p:txBody>
      </p:sp>
    </p:spTree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2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01" grpId="0"/>
    </p:bld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Documents and Settings\Administrador\Escritorio\648160-800x600-concert-wallpaper-1920x12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3316" name="Text Box 4"/>
          <p:cNvSpPr txBox="1">
            <a:spLocks noChangeArrowheads="1"/>
          </p:cNvSpPr>
          <p:nvPr/>
        </p:nvSpPr>
        <p:spPr bwMode="auto">
          <a:xfrm>
            <a:off x="1214414" y="428604"/>
            <a:ext cx="7143799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Gonna rock, gonna rock around the clock tonight</a:t>
            </a:r>
            <a:r>
              <a:rPr lang="en-US" dirty="0">
                <a:solidFill>
                  <a:srgbClr val="0000FF"/>
                </a:solidFill>
              </a:rPr>
              <a:t>                    </a:t>
            </a:r>
            <a:r>
              <a:rPr lang="es-ES" sz="1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vamos a “rockear”, vamos a “rockear” las 24 horas esta noche</a:t>
            </a:r>
            <a:endParaRPr lang="en-US" sz="1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4" name="Picture 10" descr="C:\Documents and Settings\Administrador\Escritorio\Sin título-1.gif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215338" y="5643578"/>
            <a:ext cx="428628" cy="599157"/>
          </a:xfrm>
          <a:prstGeom prst="rect">
            <a:avLst/>
          </a:prstGeom>
          <a:noFill/>
        </p:spPr>
      </p:pic>
      <p:pic>
        <p:nvPicPr>
          <p:cNvPr id="5" name="Picture 10" descr="C:\Documents and Settings\Administrador\Escritorio\Sin título-1.gif">
            <a:hlinkClick r:id="" action="ppaction://hlinkshowjump?jump=firstslide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58082" y="5643578"/>
            <a:ext cx="428628" cy="599157"/>
          </a:xfrm>
          <a:prstGeom prst="rect">
            <a:avLst/>
          </a:prstGeom>
          <a:noFill/>
        </p:spPr>
      </p:pic>
      <p:sp>
        <p:nvSpPr>
          <p:cNvPr id="6" name="Text Box 7"/>
          <p:cNvSpPr txBox="1">
            <a:spLocks noChangeArrowheads="1"/>
          </p:cNvSpPr>
          <p:nvPr/>
        </p:nvSpPr>
        <p:spPr bwMode="auto">
          <a:xfrm>
            <a:off x="8001024" y="6215082"/>
            <a:ext cx="819126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SALIR</a:t>
            </a:r>
          </a:p>
        </p:txBody>
      </p:sp>
      <p:sp>
        <p:nvSpPr>
          <p:cNvPr id="7" name="Text Box 9"/>
          <p:cNvSpPr txBox="1">
            <a:spLocks noChangeArrowheads="1"/>
          </p:cNvSpPr>
          <p:nvPr/>
        </p:nvSpPr>
        <p:spPr bwMode="auto">
          <a:xfrm>
            <a:off x="7000892" y="6215082"/>
            <a:ext cx="115252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IR A MENÚ</a:t>
            </a:r>
          </a:p>
        </p:txBody>
      </p:sp>
    </p:spTree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6" grpId="0"/>
    </p:bld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Documents and Settings\Administrador\Escritorio\568717-800x600-lov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4340" name="Text Box 4"/>
          <p:cNvSpPr txBox="1">
            <a:spLocks noChangeArrowheads="1"/>
          </p:cNvSpPr>
          <p:nvPr/>
        </p:nvSpPr>
        <p:spPr bwMode="auto">
          <a:xfrm>
            <a:off x="3357554" y="500042"/>
            <a:ext cx="5461011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800" b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When it's eight, nine, ten, eleven too</a:t>
            </a:r>
            <a:r>
              <a:rPr lang="en-US" b="1" dirty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  <a:r>
              <a:rPr lang="en-US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</a:t>
            </a:r>
            <a:r>
              <a:rPr lang="es-ES" sz="1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Cuando sea las ocho, nueve, diez, once, también </a:t>
            </a:r>
            <a:endParaRPr lang="en-US" sz="1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4352" name="Text Box 16"/>
          <p:cNvSpPr txBox="1">
            <a:spLocks noChangeArrowheads="1"/>
          </p:cNvSpPr>
          <p:nvPr/>
        </p:nvSpPr>
        <p:spPr bwMode="auto">
          <a:xfrm>
            <a:off x="714348" y="1357298"/>
            <a:ext cx="4464050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800" b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I'll be goin' strong and so will you</a:t>
            </a:r>
            <a:r>
              <a:rPr lang="en-US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</a:t>
            </a:r>
            <a:r>
              <a:rPr lang="es-ES" sz="1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marcharé firme y así estaré contigo</a:t>
            </a:r>
          </a:p>
        </p:txBody>
      </p:sp>
      <p:pic>
        <p:nvPicPr>
          <p:cNvPr id="5" name="Picture 10" descr="C:\Documents and Settings\Administrador\Escritorio\Sin título-1.gif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215338" y="5643578"/>
            <a:ext cx="428628" cy="599157"/>
          </a:xfrm>
          <a:prstGeom prst="rect">
            <a:avLst/>
          </a:prstGeom>
          <a:noFill/>
        </p:spPr>
      </p:pic>
      <p:pic>
        <p:nvPicPr>
          <p:cNvPr id="6" name="Picture 10" descr="C:\Documents and Settings\Administrador\Escritorio\Sin título-1.gif">
            <a:hlinkClick r:id="" action="ppaction://hlinkshowjump?jump=firstslide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58082" y="5643578"/>
            <a:ext cx="428628" cy="599157"/>
          </a:xfrm>
          <a:prstGeom prst="rect">
            <a:avLst/>
          </a:prstGeom>
          <a:noFill/>
        </p:spPr>
      </p:pic>
      <p:sp>
        <p:nvSpPr>
          <p:cNvPr id="7" name="Text Box 7"/>
          <p:cNvSpPr txBox="1">
            <a:spLocks noChangeArrowheads="1"/>
          </p:cNvSpPr>
          <p:nvPr/>
        </p:nvSpPr>
        <p:spPr bwMode="auto">
          <a:xfrm>
            <a:off x="8001024" y="6215082"/>
            <a:ext cx="819126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SALIR</a:t>
            </a:r>
          </a:p>
        </p:txBody>
      </p:sp>
      <p:sp>
        <p:nvSpPr>
          <p:cNvPr id="8" name="Text Box 9"/>
          <p:cNvSpPr txBox="1">
            <a:spLocks noChangeArrowheads="1"/>
          </p:cNvSpPr>
          <p:nvPr/>
        </p:nvSpPr>
        <p:spPr bwMode="auto">
          <a:xfrm>
            <a:off x="7000892" y="6215082"/>
            <a:ext cx="115252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IR A MENÚ</a:t>
            </a:r>
          </a:p>
        </p:txBody>
      </p:sp>
    </p:spTree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43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0" grpId="0"/>
      <p:bldP spid="14352" grpId="0"/>
    </p:bld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5" name="Text Box 5"/>
          <p:cNvSpPr txBox="1">
            <a:spLocks noChangeArrowheads="1"/>
          </p:cNvSpPr>
          <p:nvPr/>
        </p:nvSpPr>
        <p:spPr bwMode="auto">
          <a:xfrm>
            <a:off x="0" y="549275"/>
            <a:ext cx="91440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sz="2800" dirty="0"/>
          </a:p>
        </p:txBody>
      </p:sp>
      <p:pic>
        <p:nvPicPr>
          <p:cNvPr id="11266" name="Picture 2" descr="C:\Documents and Settings\Administrador\Escritorio\422119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5364" name="Text Box 4"/>
          <p:cNvSpPr txBox="1">
            <a:spLocks noChangeArrowheads="1"/>
          </p:cNvSpPr>
          <p:nvPr/>
        </p:nvSpPr>
        <p:spPr bwMode="auto">
          <a:xfrm>
            <a:off x="285720" y="285728"/>
            <a:ext cx="5676910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We're gonna rock around the clock tonight</a:t>
            </a:r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</a:t>
            </a:r>
            <a:r>
              <a:rPr lang="es-ES" sz="1600" b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Vamos a “rockear” las 24 horas esta noche </a:t>
            </a:r>
            <a:endParaRPr lang="en-US" sz="1600" b="1" dirty="0">
              <a:solidFill>
                <a:srgbClr val="00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5373" name="Text Box 13"/>
          <p:cNvSpPr txBox="1">
            <a:spLocks noChangeArrowheads="1"/>
          </p:cNvSpPr>
          <p:nvPr/>
        </p:nvSpPr>
        <p:spPr bwMode="auto">
          <a:xfrm>
            <a:off x="2214546" y="1142984"/>
            <a:ext cx="6602431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We're gonna rock, rock, rock, 'til broad daylight</a:t>
            </a:r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</a:t>
            </a:r>
            <a:r>
              <a:rPr lang="es-ES" sz="1600" b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Vamos a “rockear”, “rockear”, “rockear” hasta en pleno día </a:t>
            </a:r>
          </a:p>
        </p:txBody>
      </p:sp>
      <p:pic>
        <p:nvPicPr>
          <p:cNvPr id="6" name="Picture 10" descr="C:\Documents and Settings\Administrador\Escritorio\Sin título-1.gif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215338" y="5643578"/>
            <a:ext cx="428628" cy="599157"/>
          </a:xfrm>
          <a:prstGeom prst="rect">
            <a:avLst/>
          </a:prstGeom>
          <a:noFill/>
        </p:spPr>
      </p:pic>
      <p:pic>
        <p:nvPicPr>
          <p:cNvPr id="7" name="Picture 10" descr="C:\Documents and Settings\Administrador\Escritorio\Sin título-1.gif">
            <a:hlinkClick r:id="" action="ppaction://hlinkshowjump?jump=firstslide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58082" y="5643578"/>
            <a:ext cx="428628" cy="599157"/>
          </a:xfrm>
          <a:prstGeom prst="rect">
            <a:avLst/>
          </a:prstGeom>
          <a:noFill/>
        </p:spPr>
      </p:pic>
      <p:sp>
        <p:nvSpPr>
          <p:cNvPr id="8" name="Text Box 7"/>
          <p:cNvSpPr txBox="1">
            <a:spLocks noChangeArrowheads="1"/>
          </p:cNvSpPr>
          <p:nvPr/>
        </p:nvSpPr>
        <p:spPr bwMode="auto">
          <a:xfrm>
            <a:off x="8001024" y="6215082"/>
            <a:ext cx="819126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SALIR</a:t>
            </a:r>
          </a:p>
        </p:txBody>
      </p:sp>
      <p:sp>
        <p:nvSpPr>
          <p:cNvPr id="9" name="Text Box 9"/>
          <p:cNvSpPr txBox="1">
            <a:spLocks noChangeArrowheads="1"/>
          </p:cNvSpPr>
          <p:nvPr/>
        </p:nvSpPr>
        <p:spPr bwMode="auto">
          <a:xfrm>
            <a:off x="7000892" y="6215082"/>
            <a:ext cx="115252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IR A MENÚ</a:t>
            </a:r>
          </a:p>
        </p:txBody>
      </p:sp>
    </p:spTree>
  </p:cSld>
  <p:clrMapOvr>
    <a:masterClrMapping/>
  </p:clrMapOvr>
  <p:transition advClick="0" advTm="53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53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4" grpId="0"/>
      <p:bldP spid="15373" grpId="0"/>
    </p:bld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Documents and Settings\Administrador\Escritorio\979834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6388" name="Text Box 4"/>
          <p:cNvSpPr txBox="1">
            <a:spLocks noChangeArrowheads="1"/>
          </p:cNvSpPr>
          <p:nvPr/>
        </p:nvSpPr>
        <p:spPr bwMode="auto">
          <a:xfrm>
            <a:off x="1214414" y="285728"/>
            <a:ext cx="6877050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Gonna rock, gonna rock around the clock tonight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 </a:t>
            </a:r>
            <a:r>
              <a:rPr lang="en-US" dirty="0" smtClean="0"/>
              <a:t>                 </a:t>
            </a:r>
            <a:r>
              <a:rPr lang="es-ES" sz="16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Vamos </a:t>
            </a:r>
            <a:r>
              <a:rPr lang="es-ES" sz="1600" b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 “rockear”, vamos a “rockear” las 24 horas esta noche</a:t>
            </a:r>
            <a:endParaRPr lang="en-US" sz="1600" b="1" dirty="0">
              <a:solidFill>
                <a:srgbClr val="00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4" name="Picture 6" descr="C:\Documents and Settings\Administrador\Mis documentos\FOTOS - AL COMPÁS DEL RELOJ\tumblr_m9zpqrdz9o1rr64hoo1_50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"/>
            <a:ext cx="9106792" cy="6857999"/>
          </a:xfrm>
          <a:prstGeom prst="rect">
            <a:avLst/>
          </a:prstGeom>
          <a:noFill/>
        </p:spPr>
      </p:pic>
      <p:pic>
        <p:nvPicPr>
          <p:cNvPr id="5" name="Picture 7" descr="C:\Documents and Settings\Administrador\Mis documentos\FOTOS - AL COMPÁS DEL RELOJ\tumblr_m9zpqrdz9o1rr64hoo1_50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06792" cy="6857999"/>
          </a:xfrm>
          <a:prstGeom prst="rect">
            <a:avLst/>
          </a:prstGeom>
          <a:noFill/>
        </p:spPr>
      </p:pic>
      <p:pic>
        <p:nvPicPr>
          <p:cNvPr id="6" name="Picture 7" descr="C:\Documents and Settings\Administrador\Mis documentos\FOTOS - AL COMPÁS DEL RELOJ\tumblr_m9zpqrdz9o1rr64hoo1_50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2" y="0"/>
            <a:ext cx="9106796" cy="6857999"/>
          </a:xfrm>
          <a:prstGeom prst="rect">
            <a:avLst/>
          </a:prstGeom>
          <a:noFill/>
        </p:spPr>
      </p:pic>
      <p:pic>
        <p:nvPicPr>
          <p:cNvPr id="2050" name="Picture 2" descr="C:\Documents and Settings\Administrador\Mis documentos\FOTOS - AL COMPÁS DEL RELOJ\tumblr_m1tiouBAZO1rqm2q7o1_500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pic>
        <p:nvPicPr>
          <p:cNvPr id="8" name="Picture 2" descr="C:\Documents and Settings\Administrador\Mis documentos\FOTOS - AL COMPÁS DEL RELOJ\tumblr_m1tiouBAZO1rqm2q7o1_500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2"/>
          </a:xfrm>
          <a:prstGeom prst="rect">
            <a:avLst/>
          </a:prstGeom>
          <a:noFill/>
        </p:spPr>
      </p:pic>
      <p:pic>
        <p:nvPicPr>
          <p:cNvPr id="9" name="Picture 2" descr="C:\Documents and Settings\Administrador\Mis documentos\FOTOS - AL COMPÁS DEL RELOJ\tumblr_m1tiouBAZO1rqm2q7o1_500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-1"/>
            <a:ext cx="9143999" cy="6858001"/>
          </a:xfrm>
          <a:prstGeom prst="rect">
            <a:avLst/>
          </a:prstGeom>
          <a:noFill/>
        </p:spPr>
      </p:pic>
      <p:pic>
        <p:nvPicPr>
          <p:cNvPr id="10" name="Picture 10" descr="C:\Documents and Settings\Administrador\Escritorio\Sin título-1.gif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215338" y="5643578"/>
            <a:ext cx="428628" cy="599157"/>
          </a:xfrm>
          <a:prstGeom prst="rect">
            <a:avLst/>
          </a:prstGeom>
          <a:noFill/>
        </p:spPr>
      </p:pic>
      <p:pic>
        <p:nvPicPr>
          <p:cNvPr id="11" name="Picture 10" descr="C:\Documents and Settings\Administrador\Escritorio\Sin título-1.gif">
            <a:hlinkClick r:id="" action="ppaction://hlinkshowjump?jump=firstslide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358082" y="5643578"/>
            <a:ext cx="428628" cy="599157"/>
          </a:xfrm>
          <a:prstGeom prst="rect">
            <a:avLst/>
          </a:prstGeom>
          <a:noFill/>
        </p:spPr>
      </p:pic>
      <p:sp>
        <p:nvSpPr>
          <p:cNvPr id="12" name="Text Box 7"/>
          <p:cNvSpPr txBox="1">
            <a:spLocks noChangeArrowheads="1"/>
          </p:cNvSpPr>
          <p:nvPr/>
        </p:nvSpPr>
        <p:spPr bwMode="auto">
          <a:xfrm>
            <a:off x="8001024" y="6215082"/>
            <a:ext cx="819126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SALIR</a:t>
            </a:r>
          </a:p>
        </p:txBody>
      </p:sp>
      <p:sp>
        <p:nvSpPr>
          <p:cNvPr id="13" name="Text Box 9"/>
          <p:cNvSpPr txBox="1">
            <a:spLocks noChangeArrowheads="1"/>
          </p:cNvSpPr>
          <p:nvPr/>
        </p:nvSpPr>
        <p:spPr bwMode="auto">
          <a:xfrm>
            <a:off x="7000892" y="6215082"/>
            <a:ext cx="115252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IR A MENÚ</a:t>
            </a:r>
          </a:p>
        </p:txBody>
      </p:sp>
    </p:spTree>
  </p:cSld>
  <p:clrMapOvr>
    <a:masterClrMapping/>
  </p:clrMapOvr>
  <p:transition advClick="0"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9000"/>
                            </p:stCondLst>
                            <p:childTnLst>
                              <p:par>
                                <p:cTn id="15" presetID="2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6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7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Documents and Settings\Administrador\Escritorio\1207523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7412" name="Text Box 4"/>
          <p:cNvSpPr txBox="1">
            <a:spLocks noChangeArrowheads="1"/>
          </p:cNvSpPr>
          <p:nvPr/>
        </p:nvSpPr>
        <p:spPr bwMode="auto">
          <a:xfrm>
            <a:off x="1714480" y="357166"/>
            <a:ext cx="6335713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800" b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When the clock strikes twelve, we'll cool off then</a:t>
            </a:r>
            <a:r>
              <a:rPr lang="en-U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</a:t>
            </a:r>
            <a:r>
              <a:rPr lang="es-E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Cuando el reloj toque las doce nos calmaremos y luego </a:t>
            </a:r>
          </a:p>
        </p:txBody>
      </p:sp>
      <p:sp>
        <p:nvSpPr>
          <p:cNvPr id="17415" name="Text Box 7"/>
          <p:cNvSpPr txBox="1">
            <a:spLocks noChangeArrowheads="1"/>
          </p:cNvSpPr>
          <p:nvPr/>
        </p:nvSpPr>
        <p:spPr bwMode="auto">
          <a:xfrm>
            <a:off x="1714480" y="1214422"/>
            <a:ext cx="5761037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800" b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start a'rockin' round the clock again</a:t>
            </a:r>
            <a:r>
              <a:rPr lang="en-US" b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</a:t>
            </a:r>
            <a:r>
              <a:rPr lang="es-E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empezaremos a “rockear” las 24 horas nuevamente</a:t>
            </a:r>
          </a:p>
        </p:txBody>
      </p:sp>
      <p:pic>
        <p:nvPicPr>
          <p:cNvPr id="5" name="Picture 10" descr="C:\Documents and Settings\Administrador\Escritorio\Sin título-1.gif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215338" y="5643578"/>
            <a:ext cx="428628" cy="599157"/>
          </a:xfrm>
          <a:prstGeom prst="rect">
            <a:avLst/>
          </a:prstGeom>
          <a:noFill/>
        </p:spPr>
      </p:pic>
      <p:pic>
        <p:nvPicPr>
          <p:cNvPr id="6" name="Picture 10" descr="C:\Documents and Settings\Administrador\Escritorio\Sin título-1.gif">
            <a:hlinkClick r:id="" action="ppaction://hlinkshowjump?jump=firstslide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58082" y="5643578"/>
            <a:ext cx="428628" cy="599157"/>
          </a:xfrm>
          <a:prstGeom prst="rect">
            <a:avLst/>
          </a:prstGeom>
          <a:noFill/>
        </p:spPr>
      </p:pic>
      <p:sp>
        <p:nvSpPr>
          <p:cNvPr id="7" name="Text Box 7"/>
          <p:cNvSpPr txBox="1">
            <a:spLocks noChangeArrowheads="1"/>
          </p:cNvSpPr>
          <p:nvPr/>
        </p:nvSpPr>
        <p:spPr bwMode="auto">
          <a:xfrm>
            <a:off x="8001024" y="6215082"/>
            <a:ext cx="819126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SALIR</a:t>
            </a:r>
          </a:p>
        </p:txBody>
      </p:sp>
      <p:sp>
        <p:nvSpPr>
          <p:cNvPr id="8" name="Text Box 9"/>
          <p:cNvSpPr txBox="1">
            <a:spLocks noChangeArrowheads="1"/>
          </p:cNvSpPr>
          <p:nvPr/>
        </p:nvSpPr>
        <p:spPr bwMode="auto">
          <a:xfrm>
            <a:off x="7000892" y="6215082"/>
            <a:ext cx="115252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IR A MENÚ</a:t>
            </a:r>
          </a:p>
        </p:txBody>
      </p:sp>
    </p:spTree>
  </p:cSld>
  <p:clrMapOvr>
    <a:masterClrMapping/>
  </p:clrMapOvr>
  <p:transition advClick="0" advTm="52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7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2" grpId="0"/>
      <p:bldP spid="17415" grpId="0"/>
    </p:bld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3" name="Picture 3" descr="C:\Documents and Settings\Administrador\Escritorio\286631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50000"/>
            </a:blip>
            <a:srcRect/>
            <a:stretch>
              <a:fillRect/>
            </a:stretch>
          </a:blip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</a:endParaRPr>
          </a:p>
        </p:txBody>
      </p:sp>
      <p:sp>
        <p:nvSpPr>
          <p:cNvPr id="18436" name="Text Box 4"/>
          <p:cNvSpPr txBox="1">
            <a:spLocks noChangeArrowheads="1"/>
          </p:cNvSpPr>
          <p:nvPr/>
        </p:nvSpPr>
        <p:spPr bwMode="auto">
          <a:xfrm>
            <a:off x="928662" y="3143248"/>
            <a:ext cx="5389572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800" b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We're gonna rock around the clock tonight</a:t>
            </a:r>
            <a:r>
              <a:rPr lang="en-US" b="1" dirty="0">
                <a:solidFill>
                  <a:srgbClr val="FFCC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 </a:t>
            </a:r>
            <a:r>
              <a:rPr lang="en-US" dirty="0">
                <a:solidFill>
                  <a:srgbClr val="FFCC66"/>
                </a:solidFill>
              </a:rPr>
              <a:t>                       </a:t>
            </a:r>
            <a:r>
              <a:rPr lang="es-E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vamos a “rockear” las 24 horas esta noche </a:t>
            </a:r>
            <a:endParaRPr lang="en-US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8448" name="Text Box 16"/>
          <p:cNvSpPr txBox="1">
            <a:spLocks noChangeArrowheads="1"/>
          </p:cNvSpPr>
          <p:nvPr/>
        </p:nvSpPr>
        <p:spPr bwMode="auto">
          <a:xfrm>
            <a:off x="2071670" y="4286256"/>
            <a:ext cx="6553200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800" b="1" dirty="0">
                <a:solidFill>
                  <a:srgbClr val="00FF00"/>
                </a:solidFill>
                <a:latin typeface="Lucida Calligraphy" pitchFamily="66" charset="0"/>
              </a:rPr>
              <a:t>We're gonna rock, rock, rock, 'til broad daylight</a:t>
            </a:r>
            <a:r>
              <a:rPr lang="en-US" b="1" dirty="0">
                <a:solidFill>
                  <a:srgbClr val="FFCC66"/>
                </a:solidFill>
                <a:latin typeface="Lucida Calligraphy" pitchFamily="66" charset="0"/>
              </a:rPr>
              <a:t> </a:t>
            </a:r>
            <a:r>
              <a:rPr lang="en-US" dirty="0">
                <a:solidFill>
                  <a:srgbClr val="FFCC66"/>
                </a:solidFill>
              </a:rPr>
              <a:t>                  </a:t>
            </a:r>
            <a:r>
              <a:rPr lang="es-E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Vamos a “rockear”, “rockear”, “rockear” hasta en pleno día</a:t>
            </a:r>
            <a:r>
              <a:rPr lang="en-U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  <a:endParaRPr lang="es-ES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6" name="Picture 10" descr="C:\Documents and Settings\Administrador\Escritorio\Sin título-1.gif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215338" y="5286388"/>
            <a:ext cx="428628" cy="599157"/>
          </a:xfrm>
          <a:prstGeom prst="rect">
            <a:avLst/>
          </a:prstGeom>
          <a:noFill/>
        </p:spPr>
      </p:pic>
      <p:pic>
        <p:nvPicPr>
          <p:cNvPr id="8" name="Picture 10" descr="C:\Documents and Settings\Administrador\Escritorio\Sin título-1.gif">
            <a:hlinkClick r:id="" action="ppaction://hlinkshowjump?jump=firstslide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358082" y="5286388"/>
            <a:ext cx="428628" cy="599157"/>
          </a:xfrm>
          <a:prstGeom prst="rect">
            <a:avLst/>
          </a:prstGeom>
          <a:noFill/>
        </p:spPr>
      </p:pic>
      <p:sp>
        <p:nvSpPr>
          <p:cNvPr id="9" name="Text Box 7"/>
          <p:cNvSpPr txBox="1">
            <a:spLocks noChangeArrowheads="1"/>
          </p:cNvSpPr>
          <p:nvPr/>
        </p:nvSpPr>
        <p:spPr bwMode="auto">
          <a:xfrm>
            <a:off x="8001024" y="5857892"/>
            <a:ext cx="819126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SALIR</a:t>
            </a:r>
          </a:p>
        </p:txBody>
      </p:sp>
      <p:sp>
        <p:nvSpPr>
          <p:cNvPr id="10" name="Text Box 9"/>
          <p:cNvSpPr txBox="1">
            <a:spLocks noChangeArrowheads="1"/>
          </p:cNvSpPr>
          <p:nvPr/>
        </p:nvSpPr>
        <p:spPr bwMode="auto">
          <a:xfrm>
            <a:off x="7000892" y="5857892"/>
            <a:ext cx="115252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IR A MENÚ</a:t>
            </a:r>
          </a:p>
        </p:txBody>
      </p:sp>
    </p:spTree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84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6" grpId="0"/>
      <p:bldP spid="18448" grpId="0"/>
    </p:bld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Documents and Settings\Administrador\Mis documentos\FOTOS - AL COMPÁS DEL RELOJ\Imagen1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981"/>
            <a:ext cx="9153525" cy="6869506"/>
          </a:xfrm>
          <a:prstGeom prst="rect">
            <a:avLst/>
          </a:prstGeom>
          <a:noFill/>
        </p:spPr>
      </p:pic>
      <p:sp>
        <p:nvSpPr>
          <p:cNvPr id="19460" name="Text Box 4"/>
          <p:cNvSpPr txBox="1">
            <a:spLocks noChangeArrowheads="1"/>
          </p:cNvSpPr>
          <p:nvPr/>
        </p:nvSpPr>
        <p:spPr bwMode="auto">
          <a:xfrm>
            <a:off x="1142976" y="571480"/>
            <a:ext cx="7129463" cy="763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Gonna rock, gonna rock around the clock tonight</a:t>
            </a:r>
            <a:r>
              <a:rPr lang="es-ES" sz="28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</a:t>
            </a:r>
            <a:r>
              <a:rPr lang="es-ES" sz="1600" b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Vamos a “rockear”, vamos a “rockear” las 24 horas esta noche </a:t>
            </a:r>
          </a:p>
        </p:txBody>
      </p:sp>
      <p:pic>
        <p:nvPicPr>
          <p:cNvPr id="5" name="Picture 10" descr="C:\Documents and Settings\Administrador\Escritorio\Sin título-1.gif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072462" y="5572140"/>
            <a:ext cx="428628" cy="599157"/>
          </a:xfrm>
          <a:prstGeom prst="rect">
            <a:avLst/>
          </a:prstGeom>
          <a:noFill/>
        </p:spPr>
      </p:pic>
      <p:pic>
        <p:nvPicPr>
          <p:cNvPr id="6" name="Picture 10" descr="C:\Documents and Settings\Administrador\Escritorio\Sin título-1.gif">
            <a:hlinkClick r:id="" action="ppaction://hlinkshowjump?jump=firstslide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143636" y="5572140"/>
            <a:ext cx="428628" cy="599157"/>
          </a:xfrm>
          <a:prstGeom prst="rect">
            <a:avLst/>
          </a:prstGeom>
          <a:noFill/>
        </p:spPr>
      </p:pic>
      <p:sp>
        <p:nvSpPr>
          <p:cNvPr id="7" name="Text Box 7"/>
          <p:cNvSpPr txBox="1">
            <a:spLocks noChangeArrowheads="1"/>
          </p:cNvSpPr>
          <p:nvPr/>
        </p:nvSpPr>
        <p:spPr bwMode="auto">
          <a:xfrm>
            <a:off x="7858148" y="6072206"/>
            <a:ext cx="819126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SALIR</a:t>
            </a:r>
          </a:p>
        </p:txBody>
      </p:sp>
      <p:sp>
        <p:nvSpPr>
          <p:cNvPr id="8" name="Text Box 9"/>
          <p:cNvSpPr txBox="1">
            <a:spLocks noChangeArrowheads="1"/>
          </p:cNvSpPr>
          <p:nvPr/>
        </p:nvSpPr>
        <p:spPr bwMode="auto">
          <a:xfrm>
            <a:off x="5857884" y="6072206"/>
            <a:ext cx="1009649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IR A MENÚ</a:t>
            </a:r>
          </a:p>
        </p:txBody>
      </p:sp>
      <p:pic>
        <p:nvPicPr>
          <p:cNvPr id="9" name="Picture 10" descr="C:\Documents and Settings\Administrador\Escritorio\Sin título-1.gif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143768" y="5572140"/>
            <a:ext cx="428628" cy="599157"/>
          </a:xfrm>
          <a:prstGeom prst="rect">
            <a:avLst/>
          </a:prstGeom>
          <a:noFill/>
        </p:spPr>
      </p:pic>
      <p:sp>
        <p:nvSpPr>
          <p:cNvPr id="10" name="Text Box 21"/>
          <p:cNvSpPr txBox="1">
            <a:spLocks noChangeArrowheads="1"/>
          </p:cNvSpPr>
          <p:nvPr/>
        </p:nvSpPr>
        <p:spPr bwMode="auto">
          <a:xfrm>
            <a:off x="6858016" y="6072206"/>
            <a:ext cx="1008063" cy="47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SIGUIENTE</a:t>
            </a:r>
          </a:p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CANCION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0" grpId="0"/>
    </p:bld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3300"/>
              </a:gs>
              <a:gs pos="20000">
                <a:srgbClr val="FFFF00"/>
              </a:gs>
              <a:gs pos="50000">
                <a:srgbClr val="9900FF"/>
              </a:gs>
              <a:gs pos="75000">
                <a:srgbClr val="00FF00"/>
              </a:gs>
              <a:gs pos="89999">
                <a:srgbClr val="FF0000"/>
              </a:gs>
              <a:gs pos="100000">
                <a:srgbClr val="FFBF00"/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177" name="Picture 9" descr="C:\Documents and Settings\Administrador\Escritorio\122944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7170" name="Picture 2" descr="http://fondosdeestrellasdelrock.com/wp-content/uploads/images/32/buddy-holly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596" y="2285992"/>
            <a:ext cx="4500594" cy="3600477"/>
          </a:xfrm>
          <a:prstGeom prst="rect">
            <a:avLst/>
          </a:prstGeom>
          <a:noFill/>
          <a:effectLst>
            <a:glow rad="228600">
              <a:srgbClr val="006600">
                <a:alpha val="40000"/>
              </a:srgbClr>
            </a:glow>
            <a:reflection blurRad="6350" stA="50000" endA="295" endPos="92000" dist="101600" dir="5400000" sy="-100000" algn="bl" rotWithShape="0"/>
          </a:effectLst>
          <a:scene3d>
            <a:camera prst="perspectiveContrastingRightFacing"/>
            <a:lightRig rig="threePt" dir="t"/>
          </a:scene3d>
          <a:sp3d>
            <a:bevelT prst="slope"/>
          </a:sp3d>
        </p:spPr>
      </p:pic>
      <p:pic>
        <p:nvPicPr>
          <p:cNvPr id="5" name="Picture 10" descr="C:\Documents and Settings\Administrador\Escritorio\Sin título-1.gif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429520" y="5643578"/>
            <a:ext cx="428628" cy="599157"/>
          </a:xfrm>
          <a:prstGeom prst="rect">
            <a:avLst/>
          </a:prstGeom>
          <a:noFill/>
        </p:spPr>
      </p:pic>
      <p:sp>
        <p:nvSpPr>
          <p:cNvPr id="7" name="Text Box 7"/>
          <p:cNvSpPr txBox="1">
            <a:spLocks noChangeArrowheads="1"/>
          </p:cNvSpPr>
          <p:nvPr/>
        </p:nvSpPr>
        <p:spPr bwMode="auto">
          <a:xfrm>
            <a:off x="7215206" y="6215082"/>
            <a:ext cx="819126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SALIR</a:t>
            </a:r>
          </a:p>
        </p:txBody>
      </p:sp>
      <p:pic>
        <p:nvPicPr>
          <p:cNvPr id="9" name="Picture 10" descr="C:\Documents and Settings\Administrador\Escritorio\Sin título-1.gif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572264" y="5643578"/>
            <a:ext cx="428628" cy="599157"/>
          </a:xfrm>
          <a:prstGeom prst="rect">
            <a:avLst/>
          </a:prstGeom>
          <a:noFill/>
        </p:spPr>
      </p:pic>
      <p:sp>
        <p:nvSpPr>
          <p:cNvPr id="10" name="9 CuadroTexto"/>
          <p:cNvSpPr txBox="1"/>
          <p:nvPr/>
        </p:nvSpPr>
        <p:spPr>
          <a:xfrm>
            <a:off x="6286512" y="6143644"/>
            <a:ext cx="10001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OÍR MELODÍA</a:t>
            </a:r>
            <a:endParaRPr lang="en-US" sz="10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1" name="WordArt 16"/>
          <p:cNvSpPr>
            <a:spLocks noChangeArrowheads="1" noChangeShapeType="1" noTextEdit="1"/>
          </p:cNvSpPr>
          <p:nvPr/>
        </p:nvSpPr>
        <p:spPr bwMode="auto">
          <a:xfrm>
            <a:off x="4857752" y="1428736"/>
            <a:ext cx="3071834" cy="35719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1800" b="1" kern="10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/>
              </a:rPr>
              <a:t>BUDDY HOLLY</a:t>
            </a:r>
            <a:endParaRPr lang="en-US" sz="1800" b="1" kern="10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/>
            </a:endParaRPr>
          </a:p>
        </p:txBody>
      </p:sp>
      <p:sp>
        <p:nvSpPr>
          <p:cNvPr id="12" name="WordArt 17"/>
          <p:cNvSpPr>
            <a:spLocks noChangeArrowheads="1" noChangeShapeType="1" noTextEdit="1"/>
          </p:cNvSpPr>
          <p:nvPr/>
        </p:nvSpPr>
        <p:spPr bwMode="auto">
          <a:xfrm>
            <a:off x="6286512" y="2000240"/>
            <a:ext cx="285750" cy="1714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n-US" sz="1000" b="1" kern="10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/>
              </a:rPr>
              <a:t>USA</a:t>
            </a:r>
          </a:p>
        </p:txBody>
      </p:sp>
      <p:sp>
        <p:nvSpPr>
          <p:cNvPr id="13" name="WordArt 28"/>
          <p:cNvSpPr>
            <a:spLocks noChangeArrowheads="1" noChangeShapeType="1" noTextEdit="1"/>
          </p:cNvSpPr>
          <p:nvPr/>
        </p:nvSpPr>
        <p:spPr bwMode="auto">
          <a:xfrm>
            <a:off x="5214942" y="3571876"/>
            <a:ext cx="2357454" cy="28575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n-US" sz="1600" b="1" kern="10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/>
              </a:rPr>
              <a:t>PEGGIE SUE</a:t>
            </a:r>
            <a:endParaRPr lang="en-US" sz="1600" b="1" kern="10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/>
            </a:endParaRPr>
          </a:p>
        </p:txBody>
      </p:sp>
      <p:sp>
        <p:nvSpPr>
          <p:cNvPr id="15" name="WordArt 30"/>
          <p:cNvSpPr>
            <a:spLocks noChangeArrowheads="1" noChangeShapeType="1" noTextEdit="1"/>
          </p:cNvSpPr>
          <p:nvPr/>
        </p:nvSpPr>
        <p:spPr bwMode="auto">
          <a:xfrm>
            <a:off x="6286512" y="4143380"/>
            <a:ext cx="342900" cy="1714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n-US" sz="1000" b="1" kern="10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/>
              </a:rPr>
              <a:t>1957</a:t>
            </a:r>
            <a:endParaRPr lang="en-US" sz="1000" b="1" kern="10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Documents and Settings\Administrador\Mis documentos\IMAGENES DE DESKTOP NEXUS\192242-1024x768-done-them-vff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" y="0"/>
            <a:ext cx="9143999" cy="6858000"/>
          </a:xfrm>
          <a:prstGeom prst="rect">
            <a:avLst/>
          </a:prstGeom>
          <a:blipFill dpi="0" rotWithShape="1">
            <a:blip r:embed="rId4"/>
            <a:srcRect/>
            <a:tile tx="819150" ty="25400" sx="100000" sy="100000" flip="none" algn="t"/>
          </a:blipFill>
          <a:ln>
            <a:solidFill>
              <a:schemeClr val="bg1"/>
            </a:solidFill>
          </a:ln>
        </p:spPr>
      </p:pic>
      <p:sp>
        <p:nvSpPr>
          <p:cNvPr id="4" name="3 CuadroTexto"/>
          <p:cNvSpPr txBox="1"/>
          <p:nvPr/>
        </p:nvSpPr>
        <p:spPr>
          <a:xfrm>
            <a:off x="857224" y="357166"/>
            <a:ext cx="2071702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If you knew </a:t>
            </a:r>
            <a:r>
              <a:rPr lang="en-U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                           </a:t>
            </a: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Si supieras</a:t>
            </a:r>
            <a:endParaRPr lang="es-ES" sz="1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500034" y="1357298"/>
            <a:ext cx="4786346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66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Then you’d know why </a:t>
            </a:r>
            <a:r>
              <a:rPr lang="en-U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I feel blue     </a:t>
            </a: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entonces sabrías porque me siento triste</a:t>
            </a:r>
            <a:endParaRPr lang="es-E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4500562" y="4071942"/>
            <a:ext cx="2357454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66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Without Peggy, 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                                   </a:t>
            </a:r>
            <a:r>
              <a:rPr lang="en-U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Sin Peggy , </a:t>
            </a:r>
            <a:endParaRPr lang="en-U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1857356" y="5072074"/>
            <a:ext cx="6500858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Oh well, I love you gal, yes, </a:t>
            </a:r>
            <a:r>
              <a:rPr lang="en-US" b="1" dirty="0" smtClean="0">
                <a:solidFill>
                  <a:srgbClr val="66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I love you Peggy Sue    </a:t>
            </a: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oh, Bien,  te amo chica; si, te amo Peggy Sue</a:t>
            </a:r>
            <a:endParaRPr lang="es-E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2500298" y="357166"/>
            <a:ext cx="20002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Peggy Sue     </a:t>
            </a:r>
            <a:r>
              <a:rPr lang="en-U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Peggy Sue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     </a:t>
            </a:r>
            <a:endParaRPr lang="en-U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6572264" y="4071942"/>
            <a:ext cx="22860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66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my Peggy Sue 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  </a:t>
            </a:r>
            <a:r>
              <a:rPr lang="en-U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mi Peggy Sue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  </a:t>
            </a:r>
            <a:endParaRPr lang="en-U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4" name="13 Corazón"/>
          <p:cNvSpPr/>
          <p:nvPr/>
        </p:nvSpPr>
        <p:spPr>
          <a:xfrm>
            <a:off x="5286380" y="357166"/>
            <a:ext cx="3857620" cy="3857652"/>
          </a:xfrm>
          <a:prstGeom prst="heart">
            <a:avLst/>
          </a:prstGeom>
          <a:blipFill dpi="0" rotWithShape="1">
            <a:blip r:embed="rId4">
              <a:alphaModFix amt="80000"/>
            </a:blip>
            <a:srcRect/>
            <a:tile tx="819150" ty="25400" sx="100000" sy="100000" flip="none" algn="t"/>
          </a:blip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1" name="Picture 10" descr="C:\Documents and Settings\Administrador\Escritorio\Sin título-1.gif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215338" y="5643578"/>
            <a:ext cx="428628" cy="599157"/>
          </a:xfrm>
          <a:prstGeom prst="rect">
            <a:avLst/>
          </a:prstGeom>
          <a:noFill/>
        </p:spPr>
      </p:pic>
      <p:sp>
        <p:nvSpPr>
          <p:cNvPr id="16" name="Text Box 7"/>
          <p:cNvSpPr txBox="1">
            <a:spLocks noChangeArrowheads="1"/>
          </p:cNvSpPr>
          <p:nvPr/>
        </p:nvSpPr>
        <p:spPr bwMode="auto">
          <a:xfrm>
            <a:off x="8001024" y="6215082"/>
            <a:ext cx="819126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SALIR</a:t>
            </a:r>
          </a:p>
        </p:txBody>
      </p:sp>
    </p:spTree>
  </p:cSld>
  <p:clrMapOvr>
    <a:masterClrMapping/>
  </p:clrMapOvr>
  <p:transition advClick="0" advTm="25000">
    <p:sndAc>
      <p:stSnd>
        <p:snd r:embed="rId2" name="Peggy_Sue_-_Buddy_Holly - WAV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/>
      <p:bldP spid="9" grpId="0"/>
      <p:bldP spid="10" grpId="0"/>
      <p:bldP spid="12" grpId="0"/>
      <p:bldP spid="13" grpId="0"/>
    </p:bld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Administrador\Escritorio\1223111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428992" y="571480"/>
            <a:ext cx="20002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Peggy Sue,     </a:t>
            </a:r>
            <a:r>
              <a:rPr lang="en-US" sz="1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Peggy Sue,</a:t>
            </a:r>
            <a:r>
              <a:rPr lang="en-U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     </a:t>
            </a:r>
            <a:endParaRPr lang="en-US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4929190" y="571480"/>
            <a:ext cx="20002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Peggy Sue     </a:t>
            </a:r>
            <a:r>
              <a:rPr lang="en-US" sz="1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Peggy Sue</a:t>
            </a:r>
            <a:r>
              <a:rPr lang="en-U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     </a:t>
            </a:r>
            <a:endParaRPr lang="en-US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428596" y="1571612"/>
            <a:ext cx="4572032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Oh how my heart yearns for you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  </a:t>
            </a:r>
            <a:r>
              <a:rPr lang="es-ES" sz="1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Oh, como mi corazón suspira por ti</a:t>
            </a:r>
            <a:endParaRPr lang="es-ES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857224" y="2714620"/>
            <a:ext cx="178595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chemeClr val="bg1"/>
                </a:solidFill>
                <a:latin typeface="Lucida Calligraphy" pitchFamily="66" charset="0"/>
              </a:rPr>
              <a:t>Oh Peggy,       </a:t>
            </a:r>
            <a:r>
              <a:rPr lang="en-US" sz="1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Oh Peggy.</a:t>
            </a:r>
            <a:endParaRPr lang="en-US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2285984" y="2714620"/>
            <a:ext cx="2286016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my Peggy Sue    </a:t>
            </a:r>
            <a:r>
              <a:rPr lang="en-US" sz="1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mi Peggy Sue   </a:t>
            </a:r>
            <a:endParaRPr lang="en-US" sz="1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1857356" y="4357694"/>
            <a:ext cx="6500858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Oh well, I love you gal, yes, I love you Peggy Sue    </a:t>
            </a:r>
            <a:r>
              <a:rPr lang="es-ES" sz="1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oh, Bien,  te amo chica; si, te amo Peggy Sue</a:t>
            </a:r>
            <a:endParaRPr lang="es-ES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9" name="Picture 10" descr="C:\Documents and Settings\Administrador\Escritorio\Sin título-1.gif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215338" y="5643578"/>
            <a:ext cx="428628" cy="599157"/>
          </a:xfrm>
          <a:prstGeom prst="rect">
            <a:avLst/>
          </a:prstGeom>
          <a:noFill/>
        </p:spPr>
      </p:pic>
      <p:sp>
        <p:nvSpPr>
          <p:cNvPr id="11" name="Text Box 7"/>
          <p:cNvSpPr txBox="1">
            <a:spLocks noChangeArrowheads="1"/>
          </p:cNvSpPr>
          <p:nvPr/>
        </p:nvSpPr>
        <p:spPr bwMode="auto">
          <a:xfrm>
            <a:off x="8001024" y="6215082"/>
            <a:ext cx="819126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SALIR</a:t>
            </a:r>
          </a:p>
        </p:txBody>
      </p:sp>
    </p:spTree>
  </p:cSld>
  <p:clrMapOvr>
    <a:masterClrMapping/>
  </p:clrMapOvr>
  <p:transition advClick="0" advTm="187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95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</p:bld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Administrador\Escritorio\900761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5072066" y="714356"/>
            <a:ext cx="20002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Peggy Sue,     </a:t>
            </a:r>
            <a:r>
              <a:rPr lang="en-U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Peggy Sue,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    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6572264" y="714356"/>
            <a:ext cx="20002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Peggy Sue     </a:t>
            </a:r>
            <a:r>
              <a:rPr lang="en-U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Peggy Sue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     </a:t>
            </a:r>
            <a:endParaRPr lang="en-U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0" y="2071678"/>
            <a:ext cx="528638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Pretty, pretty, pretty, pretty Peggy Sue   </a:t>
            </a: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bonita, bonita, bonita, bonita Peggy Sue</a:t>
            </a:r>
            <a:endParaRPr lang="es-E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642910" y="3286124"/>
            <a:ext cx="178595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Oh Peggy,       </a:t>
            </a:r>
            <a:r>
              <a:rPr lang="en-U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Oh Peggy.</a:t>
            </a:r>
            <a:endParaRPr lang="en-U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2071670" y="3286124"/>
            <a:ext cx="22860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my Peggy Sue    </a:t>
            </a:r>
            <a:r>
              <a:rPr lang="en-U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mi Peggy Sue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  </a:t>
            </a:r>
            <a:endParaRPr lang="en-U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1285852" y="5000636"/>
            <a:ext cx="6500858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Oh well, I love you gal and  I need you Peggy Sue    </a:t>
            </a: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oh, Bien,  te amo chica y te necesito Peggy Sue</a:t>
            </a:r>
            <a:endParaRPr lang="es-E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9" name="Picture 10" descr="C:\Documents and Settings\Administrador\Escritorio\Sin título-1.gif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215338" y="5643578"/>
            <a:ext cx="428628" cy="599157"/>
          </a:xfrm>
          <a:prstGeom prst="rect">
            <a:avLst/>
          </a:prstGeom>
          <a:noFill/>
        </p:spPr>
      </p:pic>
      <p:sp>
        <p:nvSpPr>
          <p:cNvPr id="11" name="Text Box 7"/>
          <p:cNvSpPr txBox="1">
            <a:spLocks noChangeArrowheads="1"/>
          </p:cNvSpPr>
          <p:nvPr/>
        </p:nvSpPr>
        <p:spPr bwMode="auto">
          <a:xfrm>
            <a:off x="8001024" y="6215082"/>
            <a:ext cx="819126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SALIR</a:t>
            </a:r>
          </a:p>
        </p:txBody>
      </p:sp>
    </p:spTree>
  </p:cSld>
  <p:clrMapOvr>
    <a:masterClrMapping/>
  </p:clrMapOvr>
  <p:transition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95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</p:bld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C:\Documents and Settings\Administrador\Escritorio\648867-800x600-wallpapers--136-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785786" y="642918"/>
            <a:ext cx="1928826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I love you            </a:t>
            </a: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Te amo</a:t>
            </a:r>
            <a:endParaRPr lang="es-E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2214546" y="642918"/>
            <a:ext cx="20002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Peggy Sue     </a:t>
            </a:r>
            <a:r>
              <a:rPr lang="en-U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Peggy Sue 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    </a:t>
            </a:r>
            <a:endParaRPr lang="en-U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500034" y="1928802"/>
            <a:ext cx="4714908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With a love so rare and true         </a:t>
            </a: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Con un amor tan  extraño y verdadero</a:t>
            </a:r>
            <a:endParaRPr lang="es-E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857224" y="3214686"/>
            <a:ext cx="178595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Oh Peggy,       </a:t>
            </a:r>
            <a:r>
              <a:rPr lang="en-US" sz="1600" b="1" dirty="0" smtClean="0">
                <a:solidFill>
                  <a:srgbClr val="FF0000"/>
                </a:solidFill>
                <a:latin typeface="Lucida Calligraphy" pitchFamily="66" charset="0"/>
              </a:rPr>
              <a:t>Oh Peggy,</a:t>
            </a:r>
            <a:endParaRPr lang="en-US" b="1" dirty="0">
              <a:solidFill>
                <a:srgbClr val="FF0000"/>
              </a:solidFill>
              <a:latin typeface="Lucida Calligraphy" pitchFamily="66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2285984" y="3214686"/>
            <a:ext cx="22860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my Peggy Sue    </a:t>
            </a:r>
            <a:r>
              <a:rPr lang="en-U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mi Peggy Sue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  </a:t>
            </a:r>
            <a:endParaRPr lang="en-U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285720" y="4500570"/>
            <a:ext cx="571504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well, I love you gal, </a:t>
            </a:r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I want you Peggy Sue          </a:t>
            </a: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Bien,  te amo chica; te quiero Peggy Sue</a:t>
            </a:r>
            <a:endParaRPr lang="es-E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3075" name="Picture 3" descr="C:\Documents and Settings\Administrador\Escritorio\Imagen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"/>
            <a:ext cx="9155536" cy="6857999"/>
          </a:xfrm>
          <a:prstGeom prst="rect">
            <a:avLst/>
          </a:prstGeom>
          <a:noFill/>
        </p:spPr>
      </p:pic>
      <p:pic>
        <p:nvPicPr>
          <p:cNvPr id="15" name="Picture 3" descr="C:\Documents and Settings\Administrador\Escritorio\Imagen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8641"/>
            <a:ext cx="9144000" cy="6849359"/>
          </a:xfrm>
          <a:prstGeom prst="rect">
            <a:avLst/>
          </a:prstGeom>
          <a:noFill/>
        </p:spPr>
      </p:pic>
      <p:pic>
        <p:nvPicPr>
          <p:cNvPr id="16" name="Picture 3" descr="C:\Documents and Settings\Administrador\Escritorio\Imagen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"/>
            <a:ext cx="9155536" cy="6858001"/>
          </a:xfrm>
          <a:prstGeom prst="rect">
            <a:avLst/>
          </a:prstGeom>
          <a:noFill/>
        </p:spPr>
      </p:pic>
      <p:pic>
        <p:nvPicPr>
          <p:cNvPr id="3083" name="Picture 11" descr="Buddy Holly pictur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085" name="Picture 13" descr="Buddy Holly pictur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-2"/>
            <a:ext cx="9144000" cy="6858002"/>
          </a:xfrm>
          <a:prstGeom prst="rect">
            <a:avLst/>
          </a:prstGeom>
          <a:noFill/>
        </p:spPr>
      </p:pic>
      <p:pic>
        <p:nvPicPr>
          <p:cNvPr id="19" name="Picture 13" descr="Buddy Holly pictur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7" name="Picture 10" descr="C:\Documents and Settings\Administrador\Escritorio\Sin título-1.gif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215338" y="5643578"/>
            <a:ext cx="428628" cy="599157"/>
          </a:xfrm>
          <a:prstGeom prst="rect">
            <a:avLst/>
          </a:prstGeom>
          <a:noFill/>
        </p:spPr>
      </p:pic>
      <p:sp>
        <p:nvSpPr>
          <p:cNvPr id="20" name="Text Box 7"/>
          <p:cNvSpPr txBox="1">
            <a:spLocks noChangeArrowheads="1"/>
          </p:cNvSpPr>
          <p:nvPr/>
        </p:nvSpPr>
        <p:spPr bwMode="auto">
          <a:xfrm>
            <a:off x="8001024" y="6215082"/>
            <a:ext cx="819126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SALIR</a:t>
            </a:r>
          </a:p>
        </p:txBody>
      </p:sp>
    </p:spTree>
  </p:cSld>
  <p:clrMapOvr>
    <a:masterClrMapping/>
  </p:clrMapOvr>
  <p:transition advClick="0" advTm="3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95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3000"/>
                            </p:stCondLst>
                            <p:childTnLst>
                              <p:par>
                                <p:cTn id="28" presetID="5" presetClass="entr" presetSubtype="5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0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" presetClass="entr" presetSubtype="5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6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6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2000"/>
                            </p:stCondLst>
                            <p:childTnLst>
                              <p:par>
                                <p:cTn id="38" presetID="21" presetClass="entr" presetSubtype="8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0" dur="5000"/>
                                        <p:tgtEl>
                                          <p:spTgt spid="3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4" presetClass="entr" presetSubtype="5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43" dur="5000"/>
                                        <p:tgtEl>
                                          <p:spTgt spid="3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6" presetClass="entr" presetSubtype="21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</p:bld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 descr="C:\Documents and Settings\Administrador\Escritorio\1233898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285852" y="500042"/>
            <a:ext cx="20002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Peggy Sue,     </a:t>
            </a:r>
            <a:r>
              <a:rPr lang="en-U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Peggy Sue,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     </a:t>
            </a:r>
            <a:endParaRPr lang="en-U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2786050" y="500042"/>
            <a:ext cx="20002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Peggy Sue     </a:t>
            </a:r>
            <a:r>
              <a:rPr lang="en-U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Peggy Sue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     </a:t>
            </a:r>
            <a:endParaRPr lang="en-U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3643274" y="1357298"/>
            <a:ext cx="5500726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Pretty, pretty, pretty, pretty Peggy Sue   </a:t>
            </a: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bonita, bonita, bonita, bonita Peggy Sue</a:t>
            </a:r>
            <a:endParaRPr lang="es-E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4500562" y="2357430"/>
            <a:ext cx="178595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Oh Peggy, 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     </a:t>
            </a:r>
            <a:r>
              <a:rPr lang="en-U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Oh Peggy.</a:t>
            </a:r>
            <a:endParaRPr lang="en-U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5929322" y="2357430"/>
            <a:ext cx="22860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my Peggy Sue    </a:t>
            </a:r>
            <a:r>
              <a:rPr lang="en-U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mi Peggy Sue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  </a:t>
            </a:r>
            <a:endParaRPr lang="en-U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0" y="3714752"/>
            <a:ext cx="635795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Oh well, I love you gal and  I need you Peggy Sue    </a:t>
            </a: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oh, Bien,  te amo chica y te necesito Peggy Sue</a:t>
            </a:r>
            <a:endParaRPr lang="es-E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9" name="Picture 10" descr="C:\Documents and Settings\Administrador\Escritorio\Sin título-1.gif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215338" y="5643578"/>
            <a:ext cx="428628" cy="599157"/>
          </a:xfrm>
          <a:prstGeom prst="rect">
            <a:avLst/>
          </a:prstGeom>
          <a:noFill/>
        </p:spPr>
      </p:pic>
      <p:sp>
        <p:nvSpPr>
          <p:cNvPr id="11" name="Text Box 7"/>
          <p:cNvSpPr txBox="1">
            <a:spLocks noChangeArrowheads="1"/>
          </p:cNvSpPr>
          <p:nvPr/>
        </p:nvSpPr>
        <p:spPr bwMode="auto">
          <a:xfrm>
            <a:off x="8001024" y="6215083"/>
            <a:ext cx="819126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SALIR</a:t>
            </a:r>
          </a:p>
        </p:txBody>
      </p:sp>
    </p:spTree>
  </p:cSld>
  <p:clrMapOvr>
    <a:masterClrMapping/>
  </p:clrMapOvr>
  <p:transition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9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</p:bld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C:\Documents and Settings\Administrador\Escritorio\935905-800x600-11030-deepika-padukone-and-saif-around-candl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5072066" y="571480"/>
            <a:ext cx="1928826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I love you 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          </a:t>
            </a:r>
            <a:r>
              <a:rPr lang="es-ES" sz="1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Te amo</a:t>
            </a:r>
            <a:endParaRPr lang="es-ES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6500826" y="571480"/>
            <a:ext cx="20002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Peggy Sue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    </a:t>
            </a:r>
            <a:r>
              <a:rPr lang="en-US" sz="1600" b="1" dirty="0" smtClean="0">
                <a:solidFill>
                  <a:srgbClr val="FFFF00"/>
                </a:solidFill>
                <a:latin typeface="Lucida Calligraphy" pitchFamily="66" charset="0"/>
              </a:rPr>
              <a:t>Peggy Sue</a:t>
            </a:r>
            <a:r>
              <a:rPr lang="en-US" b="1" dirty="0" smtClean="0">
                <a:solidFill>
                  <a:srgbClr val="FFFF00"/>
                </a:solidFill>
                <a:latin typeface="Lucida Calligraphy" pitchFamily="66" charset="0"/>
              </a:rPr>
              <a:t>      </a:t>
            </a:r>
            <a:endParaRPr lang="en-US" b="1" dirty="0">
              <a:solidFill>
                <a:srgbClr val="FFFF00"/>
              </a:solidFill>
              <a:latin typeface="Lucida Calligraphy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0" y="1142984"/>
            <a:ext cx="4572032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With a love so rare and true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          </a:t>
            </a:r>
            <a:r>
              <a:rPr lang="es-ES" sz="1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Con un amor tan extraño y verdadero</a:t>
            </a:r>
            <a:endParaRPr lang="es-ES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428596" y="2143116"/>
            <a:ext cx="178595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Oh Peggy,       </a:t>
            </a:r>
            <a:r>
              <a:rPr lang="en-U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Oh Peggy</a:t>
            </a:r>
            <a:r>
              <a:rPr 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.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1785918" y="2143116"/>
            <a:ext cx="22860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my Peggy Sue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   </a:t>
            </a:r>
            <a:r>
              <a:rPr lang="en-U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mi Peggy Sue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  </a:t>
            </a:r>
            <a:endParaRPr lang="en-U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428596" y="3500438"/>
            <a:ext cx="65008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Oh, well, I love you gal and I want you Peggy Sue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         </a:t>
            </a:r>
            <a:r>
              <a:rPr lang="en-U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oh, </a:t>
            </a:r>
            <a:r>
              <a:rPr lang="es-ES" sz="1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Bien,  te amo chica y te quiero Peggy Sue</a:t>
            </a:r>
            <a:endParaRPr lang="es-ES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5122" name="AutoShape 2" descr="http://www.desktopnexus.com/dl/inline/935905/800x600/t3bv1jelgn96ijvl3rp30rh65350a9d99024835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2" name="11 CuadroTexto"/>
          <p:cNvSpPr txBox="1"/>
          <p:nvPr/>
        </p:nvSpPr>
        <p:spPr>
          <a:xfrm>
            <a:off x="2214546" y="4500570"/>
            <a:ext cx="65008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Oh, well, I love you gal and I want you Peggy Sue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         </a:t>
            </a:r>
            <a:r>
              <a:rPr lang="en-U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oh, </a:t>
            </a:r>
            <a:r>
              <a:rPr lang="es-ES" sz="1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Bien,  te amo chica y te quiero Peggy Sue</a:t>
            </a:r>
            <a:endParaRPr lang="es-ES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4" name="Text Box 6"/>
          <p:cNvSpPr txBox="1">
            <a:spLocks noChangeArrowheads="1"/>
          </p:cNvSpPr>
          <p:nvPr/>
        </p:nvSpPr>
        <p:spPr bwMode="auto">
          <a:xfrm>
            <a:off x="6143636" y="5857892"/>
            <a:ext cx="1009649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r">
              <a:spcBef>
                <a:spcPct val="50000"/>
              </a:spcBef>
            </a:pPr>
            <a:r>
              <a:rPr lang="es-ES" sz="1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Roberto</a:t>
            </a:r>
          </a:p>
        </p:txBody>
      </p:sp>
      <p:pic>
        <p:nvPicPr>
          <p:cNvPr id="20" name="Picture 10" descr="C:\Documents and Settings\Administrador\Escritorio\Sin título-1.gif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286776" y="5429264"/>
            <a:ext cx="428628" cy="599157"/>
          </a:xfrm>
          <a:prstGeom prst="rect">
            <a:avLst/>
          </a:prstGeom>
          <a:noFill/>
        </p:spPr>
      </p:pic>
      <p:sp>
        <p:nvSpPr>
          <p:cNvPr id="22" name="Text Box 7"/>
          <p:cNvSpPr txBox="1">
            <a:spLocks noChangeArrowheads="1"/>
          </p:cNvSpPr>
          <p:nvPr/>
        </p:nvSpPr>
        <p:spPr bwMode="auto">
          <a:xfrm>
            <a:off x="8072462" y="5929330"/>
            <a:ext cx="819126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SALIR</a:t>
            </a:r>
          </a:p>
        </p:txBody>
      </p:sp>
      <p:sp>
        <p:nvSpPr>
          <p:cNvPr id="17" name="WordArt 12" descr="Mármol blanco"/>
          <p:cNvSpPr>
            <a:spLocks noChangeArrowheads="1" noChangeShapeType="1" noTextEdit="1"/>
          </p:cNvSpPr>
          <p:nvPr/>
        </p:nvSpPr>
        <p:spPr bwMode="auto">
          <a:xfrm>
            <a:off x="4284663" y="5949950"/>
            <a:ext cx="457200" cy="3143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ObliqueRight"/>
              <a:lightRig rig="legacyHarsh3" dir="t"/>
            </a:scene3d>
            <a:sp3d extrusionH="100000" prstMaterial="legacyMatte">
              <a:extrusionClr>
                <a:srgbClr val="663300"/>
              </a:extrusionClr>
            </a:sp3d>
          </a:bodyPr>
          <a:lstStyle/>
          <a:p>
            <a:r>
              <a:rPr lang="en-US" sz="1800" kern="10" dirty="0">
                <a:ln w="9525">
                  <a:round/>
                  <a:headEnd/>
                  <a:tailEnd/>
                </a:ln>
                <a:blipFill dpi="0" rotWithShape="0">
                  <a:blip r:embed="rId5"/>
                  <a:srcRect/>
                  <a:tile tx="0" ty="0" sx="100000" sy="100000" flip="none" algn="tl"/>
                </a:blipFill>
                <a:latin typeface="Arial Black"/>
              </a:rPr>
              <a:t>FIN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95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3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0"/>
                            </p:stCondLst>
                            <p:childTnLst>
                              <p:par>
                                <p:cTn id="32" presetID="7" presetClass="entr" presetSubtype="4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56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2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2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5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5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10" grpId="0"/>
      <p:bldP spid="12" grpId="0"/>
      <p:bldP spid="14" grpId="0"/>
      <p:bldP spid="17" grpId="0" animBg="1"/>
    </p:bld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n-US" dirty="0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 dirty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dirty="0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dirty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>
    <p:sndAc>
      <p:endSnd/>
    </p:sndAc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ctr">
          <a:defRPr sz="1000" b="1" dirty="0" smtClean="0">
            <a:solidFill>
              <a:srgbClr val="FFFF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omic Sans MS" pitchFamily="66" charset="0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743</TotalTime>
  <Words>3359</Words>
  <Application>Microsoft Office PowerPoint</Application>
  <PresentationFormat>Presentación en pantalla (4:3)</PresentationFormat>
  <Paragraphs>494</Paragraphs>
  <Slides>94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94</vt:i4>
      </vt:variant>
    </vt:vector>
  </HeadingPairs>
  <TitlesOfParts>
    <vt:vector size="96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  <vt:lpstr>Diapositiva 76</vt:lpstr>
      <vt:lpstr>Diapositiva 77</vt:lpstr>
      <vt:lpstr>Diapositiva 78</vt:lpstr>
      <vt:lpstr>Diapositiva 79</vt:lpstr>
      <vt:lpstr>Diapositiva 80</vt:lpstr>
      <vt:lpstr>Diapositiva 81</vt:lpstr>
      <vt:lpstr>Diapositiva 82</vt:lpstr>
      <vt:lpstr>Diapositiva 83</vt:lpstr>
      <vt:lpstr>Diapositiva 84</vt:lpstr>
      <vt:lpstr>Diapositiva 85</vt:lpstr>
      <vt:lpstr>Diapositiva 86</vt:lpstr>
      <vt:lpstr>Diapositiva 87</vt:lpstr>
      <vt:lpstr>Diapositiva 88</vt:lpstr>
      <vt:lpstr>Diapositiva 89</vt:lpstr>
      <vt:lpstr>Diapositiva 90</vt:lpstr>
      <vt:lpstr>Diapositiva 91</vt:lpstr>
      <vt:lpstr>Diapositiva 92</vt:lpstr>
      <vt:lpstr>Diapositiva 93</vt:lpstr>
      <vt:lpstr>Diapositiva 94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Roberto</dc:creator>
  <cp:lastModifiedBy>Roberto</cp:lastModifiedBy>
  <cp:revision>82</cp:revision>
  <dcterms:created xsi:type="dcterms:W3CDTF">2012-11-19T08:05:34Z</dcterms:created>
  <dcterms:modified xsi:type="dcterms:W3CDTF">2012-11-22T02:03:45Z</dcterms:modified>
</cp:coreProperties>
</file>